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56" r:id="rId5"/>
    <p:sldId id="277" r:id="rId6"/>
    <p:sldId id="258" r:id="rId7"/>
    <p:sldId id="290" r:id="rId8"/>
    <p:sldId id="264" r:id="rId9"/>
    <p:sldId id="293" r:id="rId10"/>
    <p:sldId id="295" r:id="rId11"/>
    <p:sldId id="294" r:id="rId12"/>
    <p:sldId id="297" r:id="rId13"/>
    <p:sldId id="296" r:id="rId14"/>
    <p:sldId id="298" r:id="rId15"/>
    <p:sldId id="299" r:id="rId16"/>
    <p:sldId id="300" r:id="rId17"/>
    <p:sldId id="301" r:id="rId18"/>
    <p:sldId id="302" r:id="rId19"/>
    <p:sldId id="303" r:id="rId20"/>
    <p:sldId id="305" r:id="rId21"/>
    <p:sldId id="306" r:id="rId22"/>
    <p:sldId id="304" r:id="rId23"/>
    <p:sldId id="268" r:id="rId24"/>
    <p:sldId id="308" r:id="rId25"/>
    <p:sldId id="309" r:id="rId26"/>
    <p:sldId id="312" r:id="rId27"/>
    <p:sldId id="311" r:id="rId28"/>
    <p:sldId id="310" r:id="rId29"/>
    <p:sldId id="307" r:id="rId30"/>
    <p:sldId id="27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8ED4C3-C115-4342-9935-C7CCF2F16C91}" v="4" dt="2024-04-22T19:03:38.238"/>
  </p1510:revLst>
</p1510:revInfo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3204" autoAdjust="0"/>
  </p:normalViewPr>
  <p:slideViewPr>
    <p:cSldViewPr snapToGrid="0">
      <p:cViewPr>
        <p:scale>
          <a:sx n="125" d="100"/>
          <a:sy n="125" d="100"/>
        </p:scale>
        <p:origin x="90" y="-300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صالح ابراهيم محمد ابراهيم" userId="22681725-48e4-45b0-ae69-4ac109ece415" providerId="ADAL" clId="{DD8ED4C3-C115-4342-9935-C7CCF2F16C91}"/>
    <pc:docChg chg="undo redo custSel addSld delSld modSld sldOrd">
      <pc:chgData name="صالح ابراهيم محمد ابراهيم" userId="22681725-48e4-45b0-ae69-4ac109ece415" providerId="ADAL" clId="{DD8ED4C3-C115-4342-9935-C7CCF2F16C91}" dt="2024-04-22T19:18:16.144" v="612" actId="47"/>
      <pc:docMkLst>
        <pc:docMk/>
      </pc:docMkLst>
      <pc:sldChg chg="addSp modSp mod modClrScheme chgLayout">
        <pc:chgData name="صالح ابراهيم محمد ابراهيم" userId="22681725-48e4-45b0-ae69-4ac109ece415" providerId="ADAL" clId="{DD8ED4C3-C115-4342-9935-C7CCF2F16C91}" dt="2024-04-22T17:50:57.691" v="236" actId="14100"/>
        <pc:sldMkLst>
          <pc:docMk/>
          <pc:sldMk cId="707789176" sldId="258"/>
        </pc:sldMkLst>
        <pc:spChg chg="mod ord">
          <ac:chgData name="صالح ابراهيم محمد ابراهيم" userId="22681725-48e4-45b0-ae69-4ac109ece415" providerId="ADAL" clId="{DD8ED4C3-C115-4342-9935-C7CCF2F16C91}" dt="2024-04-22T17:50:44.803" v="228" actId="700"/>
          <ac:spMkLst>
            <pc:docMk/>
            <pc:sldMk cId="707789176" sldId="258"/>
            <ac:spMk id="2" creationId="{A29DE7F2-E890-4744-88DD-A75F5E300513}"/>
          </ac:spMkLst>
        </pc:spChg>
        <pc:spChg chg="add mod ord">
          <ac:chgData name="صالح ابراهيم محمد ابراهيم" userId="22681725-48e4-45b0-ae69-4ac109ece415" providerId="ADAL" clId="{DD8ED4C3-C115-4342-9935-C7CCF2F16C91}" dt="2024-04-22T17:50:57.691" v="236" actId="14100"/>
          <ac:spMkLst>
            <pc:docMk/>
            <pc:sldMk cId="707789176" sldId="258"/>
            <ac:spMk id="3" creationId="{88BB50EC-BEB7-EDBA-E8B1-BB2D28D2C311}"/>
          </ac:spMkLst>
        </pc:spChg>
        <pc:picChg chg="mod ord">
          <ac:chgData name="صالح ابراهيم محمد ابراهيم" userId="22681725-48e4-45b0-ae69-4ac109ece415" providerId="ADAL" clId="{DD8ED4C3-C115-4342-9935-C7CCF2F16C91}" dt="2024-04-22T17:50:44.803" v="228" actId="700"/>
          <ac:picMkLst>
            <pc:docMk/>
            <pc:sldMk cId="707789176" sldId="258"/>
            <ac:picMk id="34" creationId="{9289CE93-EC50-55DB-CFE0-1266AEC87B19}"/>
          </ac:picMkLst>
        </pc:picChg>
      </pc:sldChg>
      <pc:sldChg chg="del">
        <pc:chgData name="صالح ابراهيم محمد ابراهيم" userId="22681725-48e4-45b0-ae69-4ac109ece415" providerId="ADAL" clId="{DD8ED4C3-C115-4342-9935-C7CCF2F16C91}" dt="2024-04-22T17:59:36.780" v="500" actId="47"/>
        <pc:sldMkLst>
          <pc:docMk/>
          <pc:sldMk cId="566997565" sldId="260"/>
        </pc:sldMkLst>
      </pc:sldChg>
      <pc:sldChg chg="del">
        <pc:chgData name="صالح ابراهيم محمد ابراهيم" userId="22681725-48e4-45b0-ae69-4ac109ece415" providerId="ADAL" clId="{DD8ED4C3-C115-4342-9935-C7CCF2F16C91}" dt="2024-04-22T17:59:36.780" v="500" actId="47"/>
        <pc:sldMkLst>
          <pc:docMk/>
          <pc:sldMk cId="1593920805" sldId="262"/>
        </pc:sldMkLst>
      </pc:sldChg>
      <pc:sldChg chg="modSp mod">
        <pc:chgData name="صالح ابراهيم محمد ابراهيم" userId="22681725-48e4-45b0-ae69-4ac109ece415" providerId="ADAL" clId="{DD8ED4C3-C115-4342-9935-C7CCF2F16C91}" dt="2024-04-22T18:55:21.832" v="559" actId="113"/>
        <pc:sldMkLst>
          <pc:docMk/>
          <pc:sldMk cId="4151694508" sldId="268"/>
        </pc:sldMkLst>
        <pc:spChg chg="mod">
          <ac:chgData name="صالح ابراهيم محمد ابراهيم" userId="22681725-48e4-45b0-ae69-4ac109ece415" providerId="ADAL" clId="{DD8ED4C3-C115-4342-9935-C7CCF2F16C91}" dt="2024-04-22T18:55:18.733" v="558" actId="113"/>
          <ac:spMkLst>
            <pc:docMk/>
            <pc:sldMk cId="4151694508" sldId="268"/>
            <ac:spMk id="6" creationId="{5A6B31B0-7B84-475D-961F-09C0191F91A2}"/>
          </ac:spMkLst>
        </pc:spChg>
        <pc:spChg chg="mod">
          <ac:chgData name="صالح ابراهيم محمد ابراهيم" userId="22681725-48e4-45b0-ae69-4ac109ece415" providerId="ADAL" clId="{DD8ED4C3-C115-4342-9935-C7CCF2F16C91}" dt="2024-04-22T18:55:21.832" v="559" actId="113"/>
          <ac:spMkLst>
            <pc:docMk/>
            <pc:sldMk cId="4151694508" sldId="268"/>
            <ac:spMk id="8" creationId="{813F3455-E568-40C9-9F4D-8C89F4CD95F8}"/>
          </ac:spMkLst>
        </pc:spChg>
      </pc:sldChg>
      <pc:sldChg chg="modSp mod">
        <pc:chgData name="صالح ابراهيم محمد ابراهيم" userId="22681725-48e4-45b0-ae69-4ac109ece415" providerId="ADAL" clId="{DD8ED4C3-C115-4342-9935-C7CCF2F16C91}" dt="2024-04-22T18:00:08.117" v="547" actId="27636"/>
        <pc:sldMkLst>
          <pc:docMk/>
          <pc:sldMk cId="2436493926" sldId="276"/>
        </pc:sldMkLst>
        <pc:spChg chg="mod">
          <ac:chgData name="صالح ابراهيم محمد ابراهيم" userId="22681725-48e4-45b0-ae69-4ac109ece415" providerId="ADAL" clId="{DD8ED4C3-C115-4342-9935-C7CCF2F16C91}" dt="2024-04-22T18:00:08.117" v="547" actId="27636"/>
          <ac:spMkLst>
            <pc:docMk/>
            <pc:sldMk cId="2436493926" sldId="276"/>
            <ac:spMk id="3" creationId="{24AFFC60-19C3-4901-93F7-7AAF4C09F8C6}"/>
          </ac:spMkLst>
        </pc:spChg>
      </pc:sldChg>
      <pc:sldChg chg="modSp mod">
        <pc:chgData name="صالح ابراهيم محمد ابراهيم" userId="22681725-48e4-45b0-ae69-4ac109ece415" providerId="ADAL" clId="{DD8ED4C3-C115-4342-9935-C7CCF2F16C91}" dt="2024-04-22T17:50:04.836" v="205" actId="20577"/>
        <pc:sldMkLst>
          <pc:docMk/>
          <pc:sldMk cId="2243494996" sldId="277"/>
        </pc:sldMkLst>
        <pc:spChg chg="mod">
          <ac:chgData name="صالح ابراهيم محمد ابراهيم" userId="22681725-48e4-45b0-ae69-4ac109ece415" providerId="ADAL" clId="{DD8ED4C3-C115-4342-9935-C7CCF2F16C91}" dt="2024-04-22T17:50:04.836" v="205" actId="20577"/>
          <ac:spMkLst>
            <pc:docMk/>
            <pc:sldMk cId="2243494996" sldId="277"/>
            <ac:spMk id="3" creationId="{35E3EA69-4E0E-41BD-8095-A124225A2647}"/>
          </ac:spMkLst>
        </pc:spChg>
      </pc:sldChg>
      <pc:sldChg chg="del">
        <pc:chgData name="صالح ابراهيم محمد ابراهيم" userId="22681725-48e4-45b0-ae69-4ac109ece415" providerId="ADAL" clId="{DD8ED4C3-C115-4342-9935-C7CCF2F16C91}" dt="2024-04-22T17:59:36.780" v="500" actId="47"/>
        <pc:sldMkLst>
          <pc:docMk/>
          <pc:sldMk cId="4252466045" sldId="279"/>
        </pc:sldMkLst>
      </pc:sldChg>
      <pc:sldChg chg="del">
        <pc:chgData name="صالح ابراهيم محمد ابراهيم" userId="22681725-48e4-45b0-ae69-4ac109ece415" providerId="ADAL" clId="{DD8ED4C3-C115-4342-9935-C7CCF2F16C91}" dt="2024-04-22T17:59:36.780" v="500" actId="47"/>
        <pc:sldMkLst>
          <pc:docMk/>
          <pc:sldMk cId="1418789964" sldId="286"/>
        </pc:sldMkLst>
      </pc:sldChg>
      <pc:sldChg chg="modSp mod">
        <pc:chgData name="صالح ابراهيم محمد ابراهيم" userId="22681725-48e4-45b0-ae69-4ac109ece415" providerId="ADAL" clId="{DD8ED4C3-C115-4342-9935-C7CCF2F16C91}" dt="2024-04-22T17:50:19.452" v="221" actId="20577"/>
        <pc:sldMkLst>
          <pc:docMk/>
          <pc:sldMk cId="1329539271" sldId="290"/>
        </pc:sldMkLst>
        <pc:spChg chg="mod">
          <ac:chgData name="صالح ابراهيم محمد ابراهيم" userId="22681725-48e4-45b0-ae69-4ac109ece415" providerId="ADAL" clId="{DD8ED4C3-C115-4342-9935-C7CCF2F16C91}" dt="2024-04-22T17:50:19.452" v="221" actId="20577"/>
          <ac:spMkLst>
            <pc:docMk/>
            <pc:sldMk cId="1329539271" sldId="290"/>
            <ac:spMk id="2" creationId="{216815C6-3AD0-46E6-A74A-1967BD91AF50}"/>
          </ac:spMkLst>
        </pc:spChg>
      </pc:sldChg>
      <pc:sldChg chg="modSp del mod">
        <pc:chgData name="صالح ابراهيم محمد ابراهيم" userId="22681725-48e4-45b0-ae69-4ac109ece415" providerId="ADAL" clId="{DD8ED4C3-C115-4342-9935-C7CCF2F16C91}" dt="2024-04-22T19:18:16.144" v="612" actId="47"/>
        <pc:sldMkLst>
          <pc:docMk/>
          <pc:sldMk cId="3003251909" sldId="291"/>
        </pc:sldMkLst>
        <pc:spChg chg="mod">
          <ac:chgData name="صالح ابراهيم محمد ابراهيم" userId="22681725-48e4-45b0-ae69-4ac109ece415" providerId="ADAL" clId="{DD8ED4C3-C115-4342-9935-C7CCF2F16C91}" dt="2024-04-22T17:59:11.790" v="455" actId="20577"/>
          <ac:spMkLst>
            <pc:docMk/>
            <pc:sldMk cId="3003251909" sldId="291"/>
            <ac:spMk id="2" creationId="{216815C6-3AD0-46E6-A74A-1967BD91AF50}"/>
          </ac:spMkLst>
        </pc:spChg>
        <pc:spChg chg="mod">
          <ac:chgData name="صالح ابراهيم محمد ابراهيم" userId="22681725-48e4-45b0-ae69-4ac109ece415" providerId="ADAL" clId="{DD8ED4C3-C115-4342-9935-C7CCF2F16C91}" dt="2024-04-22T17:59:29.013" v="499" actId="20577"/>
          <ac:spMkLst>
            <pc:docMk/>
            <pc:sldMk cId="3003251909" sldId="291"/>
            <ac:spMk id="3" creationId="{1901B20D-4C28-4DA3-ABBD-718C22A5E58B}"/>
          </ac:spMkLst>
        </pc:spChg>
      </pc:sldChg>
      <pc:sldChg chg="del">
        <pc:chgData name="صالح ابراهيم محمد ابراهيم" userId="22681725-48e4-45b0-ae69-4ac109ece415" providerId="ADAL" clId="{DD8ED4C3-C115-4342-9935-C7CCF2F16C91}" dt="2024-04-22T17:59:36.780" v="500" actId="47"/>
        <pc:sldMkLst>
          <pc:docMk/>
          <pc:sldMk cId="2390678392" sldId="292"/>
        </pc:sldMkLst>
      </pc:sldChg>
      <pc:sldChg chg="addSp modSp mod">
        <pc:chgData name="صالح ابراهيم محمد ابراهيم" userId="22681725-48e4-45b0-ae69-4ac109ece415" providerId="ADAL" clId="{DD8ED4C3-C115-4342-9935-C7CCF2F16C91}" dt="2024-04-22T17:52:59.849" v="252" actId="20577"/>
        <pc:sldMkLst>
          <pc:docMk/>
          <pc:sldMk cId="761356078" sldId="298"/>
        </pc:sldMkLst>
        <pc:spChg chg="mod">
          <ac:chgData name="صالح ابراهيم محمد ابراهيم" userId="22681725-48e4-45b0-ae69-4ac109ece415" providerId="ADAL" clId="{DD8ED4C3-C115-4342-9935-C7CCF2F16C91}" dt="2024-04-22T17:52:59.849" v="252" actId="20577"/>
          <ac:spMkLst>
            <pc:docMk/>
            <pc:sldMk cId="761356078" sldId="298"/>
            <ac:spMk id="2" creationId="{A3A6008C-24F4-1818-6023-5288D8E97C2F}"/>
          </ac:spMkLst>
        </pc:spChg>
        <pc:spChg chg="mod">
          <ac:chgData name="صالح ابراهيم محمد ابراهيم" userId="22681725-48e4-45b0-ae69-4ac109ece415" providerId="ADAL" clId="{DD8ED4C3-C115-4342-9935-C7CCF2F16C91}" dt="2024-04-22T17:52:35.880" v="246" actId="14100"/>
          <ac:spMkLst>
            <pc:docMk/>
            <pc:sldMk cId="761356078" sldId="298"/>
            <ac:spMk id="4" creationId="{96AA3A92-D215-42E8-E368-903F7537326B}"/>
          </ac:spMkLst>
        </pc:spChg>
        <pc:spChg chg="add mod">
          <ac:chgData name="صالح ابراهيم محمد ابراهيم" userId="22681725-48e4-45b0-ae69-4ac109ece415" providerId="ADAL" clId="{DD8ED4C3-C115-4342-9935-C7CCF2F16C91}" dt="2024-04-22T17:52:53.503" v="251" actId="113"/>
          <ac:spMkLst>
            <pc:docMk/>
            <pc:sldMk cId="761356078" sldId="298"/>
            <ac:spMk id="5" creationId="{A2CBF1EF-5D0A-365F-F704-16D9C1018642}"/>
          </ac:spMkLst>
        </pc:spChg>
      </pc:sldChg>
      <pc:sldChg chg="modSp mod">
        <pc:chgData name="صالح ابراهيم محمد ابراهيم" userId="22681725-48e4-45b0-ae69-4ac109ece415" providerId="ADAL" clId="{DD8ED4C3-C115-4342-9935-C7CCF2F16C91}" dt="2024-04-22T17:53:18.762" v="254" actId="113"/>
        <pc:sldMkLst>
          <pc:docMk/>
          <pc:sldMk cId="481756440" sldId="299"/>
        </pc:sldMkLst>
        <pc:spChg chg="mod">
          <ac:chgData name="صالح ابراهيم محمد ابراهيم" userId="22681725-48e4-45b0-ae69-4ac109ece415" providerId="ADAL" clId="{DD8ED4C3-C115-4342-9935-C7CCF2F16C91}" dt="2024-04-22T17:53:18.762" v="254" actId="113"/>
          <ac:spMkLst>
            <pc:docMk/>
            <pc:sldMk cId="481756440" sldId="299"/>
            <ac:spMk id="4" creationId="{41FA09AF-A33E-A33D-8530-29985F6372C1}"/>
          </ac:spMkLst>
        </pc:spChg>
      </pc:sldChg>
      <pc:sldChg chg="modSp mod ord">
        <pc:chgData name="صالح ابراهيم محمد ابراهيم" userId="22681725-48e4-45b0-ae69-4ac109ece415" providerId="ADAL" clId="{DD8ED4C3-C115-4342-9935-C7CCF2F16C91}" dt="2024-04-22T18:44:18.620" v="555" actId="313"/>
        <pc:sldMkLst>
          <pc:docMk/>
          <pc:sldMk cId="4106587749" sldId="300"/>
        </pc:sldMkLst>
        <pc:spChg chg="mod">
          <ac:chgData name="صالح ابراهيم محمد ابراهيم" userId="22681725-48e4-45b0-ae69-4ac109ece415" providerId="ADAL" clId="{DD8ED4C3-C115-4342-9935-C7CCF2F16C91}" dt="2024-04-22T18:44:18.620" v="555" actId="313"/>
          <ac:spMkLst>
            <pc:docMk/>
            <pc:sldMk cId="4106587749" sldId="300"/>
            <ac:spMk id="4" creationId="{6F5CC230-118F-8BFF-C9DA-85C467E23F22}"/>
          </ac:spMkLst>
        </pc:spChg>
      </pc:sldChg>
      <pc:sldChg chg="modSp mod">
        <pc:chgData name="صالح ابراهيم محمد ابراهيم" userId="22681725-48e4-45b0-ae69-4ac109ece415" providerId="ADAL" clId="{DD8ED4C3-C115-4342-9935-C7CCF2F16C91}" dt="2024-04-22T17:55:18.198" v="352" actId="20577"/>
        <pc:sldMkLst>
          <pc:docMk/>
          <pc:sldMk cId="1636757186" sldId="301"/>
        </pc:sldMkLst>
        <pc:spChg chg="mod">
          <ac:chgData name="صالح ابراهيم محمد ابراهيم" userId="22681725-48e4-45b0-ae69-4ac109ece415" providerId="ADAL" clId="{DD8ED4C3-C115-4342-9935-C7CCF2F16C91}" dt="2024-04-22T17:55:18.198" v="352" actId="20577"/>
          <ac:spMkLst>
            <pc:docMk/>
            <pc:sldMk cId="1636757186" sldId="301"/>
            <ac:spMk id="4" creationId="{5722DFC5-91D5-D566-C0D1-A6F69248A73B}"/>
          </ac:spMkLst>
        </pc:spChg>
      </pc:sldChg>
      <pc:sldChg chg="modSp mod">
        <pc:chgData name="صالح ابراهيم محمد ابراهيم" userId="22681725-48e4-45b0-ae69-4ac109ece415" providerId="ADAL" clId="{DD8ED4C3-C115-4342-9935-C7CCF2F16C91}" dt="2024-04-22T18:53:38.922" v="557" actId="20577"/>
        <pc:sldMkLst>
          <pc:docMk/>
          <pc:sldMk cId="2166339658" sldId="304"/>
        </pc:sldMkLst>
        <pc:spChg chg="mod">
          <ac:chgData name="صالح ابراهيم محمد ابراهيم" userId="22681725-48e4-45b0-ae69-4ac109ece415" providerId="ADAL" clId="{DD8ED4C3-C115-4342-9935-C7CCF2F16C91}" dt="2024-04-22T18:53:35.913" v="556" actId="20577"/>
          <ac:spMkLst>
            <pc:docMk/>
            <pc:sldMk cId="2166339658" sldId="304"/>
            <ac:spMk id="4" creationId="{96AA3A92-D215-42E8-E368-903F7537326B}"/>
          </ac:spMkLst>
        </pc:spChg>
        <pc:spChg chg="mod">
          <ac:chgData name="صالح ابراهيم محمد ابراهيم" userId="22681725-48e4-45b0-ae69-4ac109ece415" providerId="ADAL" clId="{DD8ED4C3-C115-4342-9935-C7CCF2F16C91}" dt="2024-04-22T18:53:38.922" v="557" actId="20577"/>
          <ac:spMkLst>
            <pc:docMk/>
            <pc:sldMk cId="2166339658" sldId="304"/>
            <ac:spMk id="7" creationId="{2015C090-E6CC-EFDF-347D-53E57CECE431}"/>
          </ac:spMkLst>
        </pc:spChg>
      </pc:sldChg>
      <pc:sldChg chg="modSp mod">
        <pc:chgData name="صالح ابراهيم محمد ابراهيم" userId="22681725-48e4-45b0-ae69-4ac109ece415" providerId="ADAL" clId="{DD8ED4C3-C115-4342-9935-C7CCF2F16C91}" dt="2024-04-22T17:56:57.770" v="400" actId="20577"/>
        <pc:sldMkLst>
          <pc:docMk/>
          <pc:sldMk cId="3051687801" sldId="306"/>
        </pc:sldMkLst>
        <pc:spChg chg="mod">
          <ac:chgData name="صالح ابراهيم محمد ابراهيم" userId="22681725-48e4-45b0-ae69-4ac109ece415" providerId="ADAL" clId="{DD8ED4C3-C115-4342-9935-C7CCF2F16C91}" dt="2024-04-22T17:56:57.770" v="400" actId="20577"/>
          <ac:spMkLst>
            <pc:docMk/>
            <pc:sldMk cId="3051687801" sldId="306"/>
            <ac:spMk id="4" creationId="{057158C4-3125-2BD8-E0B9-B15D7DA92ED3}"/>
          </ac:spMkLst>
        </pc:spChg>
      </pc:sldChg>
      <pc:sldChg chg="modSp mod ord">
        <pc:chgData name="صالح ابراهيم محمد ابراهيم" userId="22681725-48e4-45b0-ae69-4ac109ece415" providerId="ADAL" clId="{DD8ED4C3-C115-4342-9935-C7CCF2F16C91}" dt="2024-04-22T17:47:11.159" v="154" actId="20577"/>
        <pc:sldMkLst>
          <pc:docMk/>
          <pc:sldMk cId="2630193254" sldId="307"/>
        </pc:sldMkLst>
        <pc:spChg chg="mod">
          <ac:chgData name="صالح ابراهيم محمد ابراهيم" userId="22681725-48e4-45b0-ae69-4ac109ece415" providerId="ADAL" clId="{DD8ED4C3-C115-4342-9935-C7CCF2F16C91}" dt="2024-04-22T17:47:11.159" v="154" actId="20577"/>
          <ac:spMkLst>
            <pc:docMk/>
            <pc:sldMk cId="2630193254" sldId="307"/>
            <ac:spMk id="5" creationId="{27F91553-DF75-1219-53A8-68E30844B0EF}"/>
          </ac:spMkLst>
        </pc:spChg>
      </pc:sldChg>
      <pc:sldChg chg="addSp delSp modSp mod">
        <pc:chgData name="صالح ابراهيم محمد ابراهيم" userId="22681725-48e4-45b0-ae69-4ac109ece415" providerId="ADAL" clId="{DD8ED4C3-C115-4342-9935-C7CCF2F16C91}" dt="2024-04-22T19:08:13.251" v="611" actId="20577"/>
        <pc:sldMkLst>
          <pc:docMk/>
          <pc:sldMk cId="2840234144" sldId="310"/>
        </pc:sldMkLst>
        <pc:spChg chg="mod">
          <ac:chgData name="صالح ابراهيم محمد ابراهيم" userId="22681725-48e4-45b0-ae69-4ac109ece415" providerId="ADAL" clId="{DD8ED4C3-C115-4342-9935-C7CCF2F16C91}" dt="2024-04-22T19:08:13.251" v="611" actId="20577"/>
          <ac:spMkLst>
            <pc:docMk/>
            <pc:sldMk cId="2840234144" sldId="310"/>
            <ac:spMk id="4" creationId="{CC0DBBFD-22B5-290A-2B7D-344F2D8BE799}"/>
          </ac:spMkLst>
        </pc:spChg>
        <pc:spChg chg="mod">
          <ac:chgData name="صالح ابراهيم محمد ابراهيم" userId="22681725-48e4-45b0-ae69-4ac109ece415" providerId="ADAL" clId="{DD8ED4C3-C115-4342-9935-C7CCF2F16C91}" dt="2024-04-22T17:46:15.664" v="116" actId="20577"/>
          <ac:spMkLst>
            <pc:docMk/>
            <pc:sldMk cId="2840234144" sldId="310"/>
            <ac:spMk id="5" creationId="{BD07E204-3DA7-CAAB-4446-CF9414D2B9C0}"/>
          </ac:spMkLst>
        </pc:spChg>
        <pc:picChg chg="add del mod modCrop">
          <ac:chgData name="صالح ابراهيم محمد ابراهيم" userId="22681725-48e4-45b0-ae69-4ac109ece415" providerId="ADAL" clId="{DD8ED4C3-C115-4342-9935-C7CCF2F16C91}" dt="2024-04-22T17:34:33.088" v="62" actId="478"/>
          <ac:picMkLst>
            <pc:docMk/>
            <pc:sldMk cId="2840234144" sldId="310"/>
            <ac:picMk id="7" creationId="{7E97FDA0-7664-1195-3EFA-DA4A89D4B678}"/>
          </ac:picMkLst>
        </pc:picChg>
        <pc:picChg chg="add mod">
          <ac:chgData name="صالح ابراهيم محمد ابراهيم" userId="22681725-48e4-45b0-ae69-4ac109ece415" providerId="ADAL" clId="{DD8ED4C3-C115-4342-9935-C7CCF2F16C91}" dt="2024-04-22T17:44:08.025" v="78" actId="1076"/>
          <ac:picMkLst>
            <pc:docMk/>
            <pc:sldMk cId="2840234144" sldId="310"/>
            <ac:picMk id="9" creationId="{35EDD233-5907-DFF8-D903-2B308CE24EFA}"/>
          </ac:picMkLst>
        </pc:picChg>
      </pc:sldChg>
      <pc:sldChg chg="modSp mod">
        <pc:chgData name="صالح ابراهيم محمد ابراهيم" userId="22681725-48e4-45b0-ae69-4ac109ece415" providerId="ADAL" clId="{DD8ED4C3-C115-4342-9935-C7CCF2F16C91}" dt="2024-04-22T19:04:23.688" v="590" actId="313"/>
        <pc:sldMkLst>
          <pc:docMk/>
          <pc:sldMk cId="2379940923" sldId="311"/>
        </pc:sldMkLst>
        <pc:spChg chg="mod">
          <ac:chgData name="صالح ابراهيم محمد ابراهيم" userId="22681725-48e4-45b0-ae69-4ac109ece415" providerId="ADAL" clId="{DD8ED4C3-C115-4342-9935-C7CCF2F16C91}" dt="2024-04-22T19:03:14.263" v="573" actId="20577"/>
          <ac:spMkLst>
            <pc:docMk/>
            <pc:sldMk cId="2379940923" sldId="311"/>
            <ac:spMk id="4" creationId="{D439C110-194B-B182-6019-3C29A3E99BFF}"/>
          </ac:spMkLst>
        </pc:spChg>
        <pc:spChg chg="mod">
          <ac:chgData name="صالح ابراهيم محمد ابراهيم" userId="22681725-48e4-45b0-ae69-4ac109ece415" providerId="ADAL" clId="{DD8ED4C3-C115-4342-9935-C7CCF2F16C91}" dt="2024-04-22T19:04:23.688" v="590" actId="313"/>
          <ac:spMkLst>
            <pc:docMk/>
            <pc:sldMk cId="2379940923" sldId="311"/>
            <ac:spMk id="5" creationId="{F51481CF-3D13-F460-42D3-C0C10F2DF3D2}"/>
          </ac:spMkLst>
        </pc:spChg>
        <pc:spChg chg="mod">
          <ac:chgData name="صالح ابراهيم محمد ابراهيم" userId="22681725-48e4-45b0-ae69-4ac109ece415" providerId="ADAL" clId="{DD8ED4C3-C115-4342-9935-C7CCF2F16C91}" dt="2024-04-22T19:03:40.707" v="578" actId="313"/>
          <ac:spMkLst>
            <pc:docMk/>
            <pc:sldMk cId="2379940923" sldId="311"/>
            <ac:spMk id="7" creationId="{7ED93BA8-7040-0310-0EAA-9EFFDB692732}"/>
          </ac:spMkLst>
        </pc:spChg>
      </pc:sldChg>
      <pc:sldChg chg="add del">
        <pc:chgData name="صالح ابراهيم محمد ابراهيم" userId="22681725-48e4-45b0-ae69-4ac109ece415" providerId="ADAL" clId="{DD8ED4C3-C115-4342-9935-C7CCF2F16C91}" dt="2024-04-22T17:59:08.904" v="454" actId="47"/>
        <pc:sldMkLst>
          <pc:docMk/>
          <pc:sldMk cId="3572184044" sldId="313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MATLAB</c:v>
                </c:pt>
                <c:pt idx="1">
                  <c:v>C#</c:v>
                </c:pt>
                <c:pt idx="2">
                  <c:v>SQL</c:v>
                </c:pt>
                <c:pt idx="3">
                  <c:v>Python</c:v>
                </c:pt>
                <c:pt idx="4">
                  <c:v>JavaScript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0.04</c:v>
                </c:pt>
                <c:pt idx="1">
                  <c:v>0.27</c:v>
                </c:pt>
                <c:pt idx="2">
                  <c:v>0.48</c:v>
                </c:pt>
                <c:pt idx="3">
                  <c:v>0.49</c:v>
                </c:pt>
                <c:pt idx="4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07-4578-9BE5-DBBE0EF16A6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735487"/>
        <c:axId val="11735967"/>
      </c:barChart>
      <c:catAx>
        <c:axId val="117354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35967"/>
        <c:crosses val="autoZero"/>
        <c:auto val="1"/>
        <c:lblAlgn val="ctr"/>
        <c:lblOffset val="100"/>
        <c:noMultiLvlLbl val="0"/>
      </c:catAx>
      <c:valAx>
        <c:axId val="11735967"/>
        <c:scaling>
          <c:orientation val="minMax"/>
        </c:scaling>
        <c:delete val="1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17354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BBF3-49A8-4B3F-9773-22E67695BB12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B6193-5AA7-489B-8575-00593FC261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AAC2B-A50D-4386-849A-6B59FB991B4C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5658-EA1F-4910-80AB-4DA76E1674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864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125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39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613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60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574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365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226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047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anchor="ctr"/>
          <a:lstStyle>
            <a:lvl1pPr algn="l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en-US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en-US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en-US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en-US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en-US" sz="1800"/>
            </a:lvl5pPr>
          </a:lstStyle>
          <a:p>
            <a:pPr lvl="0"/>
            <a:r>
              <a:rPr lang="en-US" dirty="0"/>
              <a:t>Click to add text </a:t>
            </a:r>
          </a:p>
          <a:p>
            <a:pPr marL="685800" lvl="1" indent="-228600"/>
            <a:r>
              <a:rPr lang="en-US" dirty="0"/>
              <a:t>Second level</a:t>
            </a:r>
          </a:p>
          <a:p>
            <a:pPr marL="1143000" lvl="2" indent="-228600"/>
            <a:r>
              <a:rPr lang="en-US" dirty="0"/>
              <a:t>Third level</a:t>
            </a:r>
          </a:p>
          <a:p>
            <a:pPr marL="1600200" lvl="3" indent="-228600"/>
            <a:r>
              <a:rPr lang="en-US" dirty="0"/>
              <a:t>Fourth level</a:t>
            </a:r>
          </a:p>
          <a:p>
            <a:pPr marL="2057400" lvl="4" indent="-228600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3" name="Date Placeholder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4" name="Footer Placeholder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insert table</a:t>
            </a:r>
          </a:p>
          <a:p>
            <a:endParaRPr lang="en-US" dirty="0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11C2927-0A13-DC57-A83B-B8DB787A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anchor="b">
            <a:normAutofit/>
          </a:bodyPr>
          <a:lstStyle>
            <a:lvl1pPr algn="l">
              <a:defRPr sz="44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anchor="b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anchor="ctr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oup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oup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oup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oup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Date Placehold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8" name="Footer Placehold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Graphic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oup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oup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oup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oup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oup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92" name="Date Placeholder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193" name="Footer Placeholder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94" name="Slide Number Placehold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tangle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/>
            </a:lvl1pPr>
            <a:lvl2pPr>
              <a:lnSpc>
                <a:spcPts val="2000"/>
              </a:lnSpc>
              <a:defRPr sz="1800"/>
            </a:lvl2pPr>
            <a:lvl3pPr>
              <a:lnSpc>
                <a:spcPts val="2000"/>
              </a:lnSpc>
              <a:defRPr sz="180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9" name="Date Placehold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1" name="Slide Number Placehold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ctangle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772" y="677918"/>
            <a:ext cx="6856292" cy="3590596"/>
          </a:xfrm>
        </p:spPr>
        <p:txBody>
          <a:bodyPr>
            <a:normAutofit/>
          </a:bodyPr>
          <a:lstStyle/>
          <a:p>
            <a:r>
              <a:rPr lang="en-US" dirty="0"/>
              <a:t>JavaScript Workshop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FF627-D24E-E41D-2B73-3215AA704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 Setup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81F0DB-1F47-FEF3-19A4-54724B399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8A93A7-340C-BD2F-E1BF-9902F4CCA548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Chrome </a:t>
            </a:r>
            <a:r>
              <a:rPr lang="en-US" dirty="0" err="1"/>
              <a:t>DevTools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Visual Studio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Node Engine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Node Package Manager (</a:t>
            </a:r>
            <a:r>
              <a:rPr lang="en-US" dirty="0" err="1"/>
              <a:t>npm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5266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008C-24F4-1818-6023-5288D8E97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Variables and </a:t>
            </a:r>
            <a:br>
              <a:rPr lang="en-GB" dirty="0"/>
            </a:br>
            <a:r>
              <a:rPr lang="en-GB" dirty="0"/>
              <a:t>Data Types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EE80A8-D1A6-08AC-E94C-0F9B4BAEB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AA3A92-D215-42E8-E368-903F7537326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62001" y="3058886"/>
            <a:ext cx="2936059" cy="3296194"/>
          </a:xfrm>
        </p:spPr>
        <p:txBody>
          <a:bodyPr/>
          <a:lstStyle/>
          <a:p>
            <a:r>
              <a:rPr lang="en-GB" dirty="0"/>
              <a:t>x=5, y=3;</a:t>
            </a:r>
          </a:p>
          <a:p>
            <a:r>
              <a:rPr lang="en-GB" dirty="0"/>
              <a:t>z=x + y;</a:t>
            </a:r>
          </a:p>
          <a:p>
            <a:r>
              <a:rPr lang="en-GB" dirty="0"/>
              <a:t>console.log(z)</a:t>
            </a:r>
          </a:p>
          <a:p>
            <a:r>
              <a:rPr lang="en-GB" b="1" dirty="0"/>
              <a:t>8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2CBF1EF-5D0A-365F-F704-16D9C1018642}"/>
              </a:ext>
            </a:extLst>
          </p:cNvPr>
          <p:cNvSpPr txBox="1">
            <a:spLocks/>
          </p:cNvSpPr>
          <p:nvPr/>
        </p:nvSpPr>
        <p:spPr>
          <a:xfrm>
            <a:off x="4550016" y="3058886"/>
            <a:ext cx="2936059" cy="32961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a='5', b='3';</a:t>
            </a:r>
          </a:p>
          <a:p>
            <a:r>
              <a:rPr lang="en-GB" dirty="0"/>
              <a:t>c=a + b;</a:t>
            </a:r>
          </a:p>
          <a:p>
            <a:r>
              <a:rPr lang="en-GB" dirty="0"/>
              <a:t>console.log(c);</a:t>
            </a:r>
          </a:p>
          <a:p>
            <a:r>
              <a:rPr lang="en-GB" b="1" dirty="0"/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761356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1F449-5F73-D1E5-D5EF-68E762662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Syntax and Statements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763D86-FC88-3440-4F71-DBFB3984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A09AF-A33E-A33D-8530-29985F6372C1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Statement ends with an </a:t>
            </a:r>
            <a:r>
              <a:rPr lang="en-US" i="1" dirty="0"/>
              <a:t>optional</a:t>
            </a:r>
            <a:r>
              <a:rPr lang="en-US" dirty="0"/>
              <a:t> semicolon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Blocks of code surrounded by curly braces </a:t>
            </a:r>
            <a:r>
              <a:rPr lang="en-US" b="1" dirty="0"/>
              <a:t>{ }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String delimiters ' ' or “ ” or ` `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756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130F0-43AF-7A8D-3D91-3248E823D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4B286B-2263-CF09-59FE-FEF87371B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5CC230-118F-8BFF-C9DA-85C467E23F22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obj = {x: 5, y:2};</a:t>
            </a:r>
          </a:p>
          <a:p>
            <a:r>
              <a:rPr lang="en-US" dirty="0" err="1"/>
              <a:t>obj.x</a:t>
            </a:r>
            <a:endParaRPr lang="en-US" dirty="0"/>
          </a:p>
          <a:p>
            <a:r>
              <a:rPr lang="en-US" b="1" dirty="0"/>
              <a:t>5</a:t>
            </a:r>
          </a:p>
          <a:p>
            <a:endParaRPr lang="en-US" dirty="0"/>
          </a:p>
          <a:p>
            <a:r>
              <a:rPr lang="en-US" dirty="0"/>
              <a:t>obj['x']</a:t>
            </a:r>
          </a:p>
          <a:p>
            <a:r>
              <a:rPr lang="en-US" b="1" dirty="0"/>
              <a:t>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587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D7457-96A2-DF8D-D92E-CAE7B20FF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D4F663-DFFD-F8A4-ABD6-C856B4214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22DFC5-91D5-D566-C0D1-A6F69248A73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62001" y="2112021"/>
            <a:ext cx="6597372" cy="4243059"/>
          </a:xfrm>
        </p:spPr>
        <p:txBody>
          <a:bodyPr>
            <a:normAutofit/>
          </a:bodyPr>
          <a:lstStyle/>
          <a:p>
            <a:r>
              <a:rPr lang="en-US" dirty="0"/>
              <a:t>A = [1,2,'My name',['a' , 'b'], {x:5, y:2}]</a:t>
            </a:r>
          </a:p>
          <a:p>
            <a:r>
              <a:rPr lang="en-US" dirty="0"/>
              <a:t>A[0]</a:t>
            </a:r>
          </a:p>
          <a:p>
            <a:r>
              <a:rPr lang="en-US" b="1" dirty="0"/>
              <a:t>              1</a:t>
            </a:r>
          </a:p>
          <a:p>
            <a:r>
              <a:rPr lang="en-US" dirty="0"/>
              <a:t>A[2]</a:t>
            </a:r>
          </a:p>
          <a:p>
            <a:r>
              <a:rPr lang="en-US" b="1" dirty="0"/>
              <a:t>             'My name'</a:t>
            </a:r>
          </a:p>
          <a:p>
            <a:r>
              <a:rPr lang="en-US" dirty="0"/>
              <a:t>A[3][0]</a:t>
            </a:r>
          </a:p>
          <a:p>
            <a:r>
              <a:rPr lang="en-US" b="1" dirty="0"/>
              <a:t>             'a'</a:t>
            </a:r>
          </a:p>
          <a:p>
            <a:r>
              <a:rPr lang="en-US" dirty="0"/>
              <a:t>A[4].x</a:t>
            </a:r>
          </a:p>
          <a:p>
            <a:r>
              <a:rPr lang="en-US" b="1" dirty="0"/>
              <a:t>              5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757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Control Structures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Conditional Statements</a:t>
            </a:r>
          </a:p>
          <a:p>
            <a:r>
              <a:rPr lang="en-US" dirty="0"/>
              <a:t>Short-Circuit Expressions</a:t>
            </a:r>
          </a:p>
          <a:p>
            <a:r>
              <a:rPr lang="en-US" dirty="0"/>
              <a:t>Loops</a:t>
            </a:r>
          </a:p>
          <a:p>
            <a:endParaRPr lang="en-US" dirty="0"/>
          </a:p>
        </p:txBody>
      </p:sp>
      <p:pic>
        <p:nvPicPr>
          <p:cNvPr id="13" name="Picture Placeholder 12" descr="Low angle view of tall buildings">
            <a:extLst>
              <a:ext uri="{FF2B5EF4-FFF2-40B4-BE49-F238E27FC236}">
                <a16:creationId xmlns:a16="http://schemas.microsoft.com/office/drawing/2014/main" id="{1DFE730E-30E7-DA99-A3EE-ACB889D161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3" r="43"/>
          <a:stretch/>
        </p:blipFill>
        <p:spPr/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F855448-57DF-E468-AF41-00CAAC2D7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5895479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52FDA21-768F-9929-E6D6-D78CD4F8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1909602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281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FF627-D24E-E41D-2B73-3215AA704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Statement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81F0DB-1F47-FEF3-19A4-54724B399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8A93A7-340C-BD2F-E1BF-9902F4CCA548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if (condition) </a:t>
            </a:r>
          </a:p>
          <a:p>
            <a:r>
              <a:rPr lang="en-US" dirty="0"/>
              <a:t>    true-block </a:t>
            </a:r>
          </a:p>
          <a:p>
            <a:r>
              <a:rPr lang="en-US" dirty="0"/>
              <a:t>else </a:t>
            </a:r>
          </a:p>
          <a:p>
            <a:r>
              <a:rPr lang="en-US" dirty="0"/>
              <a:t>    false-block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462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AF6DA-DAC0-ADE4-1EBC-AF448608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 Statement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97A98B-1C76-6B10-D754-60E7EDCB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7BBFB-ADB0-C7D0-9C40-940BE1C2305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62001" y="2451886"/>
            <a:ext cx="6597372" cy="390319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switch(x) {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case 1: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    console.log(1);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case 5: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    console.log(5);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case 10: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    console.log(10);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    break;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case 20: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    console.log(20);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default: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    console.log(0);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13722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EE174-66DF-4EB9-C8C4-94666E826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Short-Circuit Expressions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304319-F5A2-FE38-8A89-06848D4B0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7158C4-3125-2BD8-E0B9-B15D7DA92ED3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x=10</a:t>
            </a:r>
          </a:p>
          <a:p>
            <a:r>
              <a:rPr lang="en-US" dirty="0"/>
              <a:t>x&gt;5 &amp;&amp; console.log('x&gt;5’)</a:t>
            </a:r>
          </a:p>
          <a:p>
            <a:r>
              <a:rPr lang="en-US" b="1" dirty="0"/>
              <a:t>                 x&gt;5</a:t>
            </a:r>
          </a:p>
          <a:p>
            <a:endParaRPr lang="en-US" dirty="0"/>
          </a:p>
          <a:p>
            <a:r>
              <a:rPr lang="en-US" dirty="0"/>
              <a:t>x&lt;=5 || console.log('x&gt;5’);</a:t>
            </a:r>
          </a:p>
          <a:p>
            <a:r>
              <a:rPr lang="en-US" b="1" dirty="0"/>
              <a:t>                 x&gt;5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687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008C-24F4-1818-6023-5288D8E97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Loops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EE80A8-D1A6-08AC-E94C-0F9B4BAEB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AA3A92-D215-42E8-E368-903F7537326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71735" y="2590800"/>
            <a:ext cx="2343700" cy="3505200"/>
          </a:xfrm>
        </p:spPr>
        <p:txBody>
          <a:bodyPr/>
          <a:lstStyle/>
          <a:p>
            <a:r>
              <a:rPr lang="en-US" dirty="0"/>
              <a:t>x=0;</a:t>
            </a:r>
          </a:p>
          <a:p>
            <a:r>
              <a:rPr lang="en-US" dirty="0"/>
              <a:t>while(x&gt;0) {</a:t>
            </a:r>
          </a:p>
          <a:p>
            <a:r>
              <a:rPr lang="en-US" dirty="0"/>
              <a:t>   console.log(x);</a:t>
            </a:r>
          </a:p>
          <a:p>
            <a:r>
              <a:rPr lang="en-US" dirty="0"/>
              <a:t>    x--;</a:t>
            </a:r>
          </a:p>
          <a:p>
            <a:r>
              <a:rPr lang="en-US" dirty="0"/>
              <a:t>}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015C090-E6CC-EFDF-347D-53E57CECE431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294530" y="2590800"/>
            <a:ext cx="2343700" cy="3505200"/>
          </a:xfrm>
        </p:spPr>
        <p:txBody>
          <a:bodyPr/>
          <a:lstStyle/>
          <a:p>
            <a:r>
              <a:rPr lang="en-US" dirty="0"/>
              <a:t>x=0;</a:t>
            </a:r>
          </a:p>
          <a:p>
            <a:r>
              <a:rPr lang="en-US" dirty="0"/>
              <a:t>do {</a:t>
            </a:r>
          </a:p>
          <a:p>
            <a:r>
              <a:rPr lang="en-US" dirty="0"/>
              <a:t>   console.log(x);</a:t>
            </a:r>
          </a:p>
          <a:p>
            <a:r>
              <a:rPr lang="en-US" dirty="0"/>
              <a:t>    x--;</a:t>
            </a:r>
          </a:p>
          <a:p>
            <a:r>
              <a:rPr lang="en-US" dirty="0"/>
              <a:t>} while(x&gt;0);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228386F4-BFE4-EF09-D281-496AFF467CBE}"/>
              </a:ext>
            </a:extLst>
          </p:cNvPr>
          <p:cNvSpPr txBox="1">
            <a:spLocks/>
          </p:cNvSpPr>
          <p:nvPr/>
        </p:nvSpPr>
        <p:spPr>
          <a:xfrm>
            <a:off x="7817325" y="2608333"/>
            <a:ext cx="2343700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for(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&lt;10; </a:t>
            </a:r>
            <a:r>
              <a:rPr lang="en-GB" dirty="0" err="1"/>
              <a:t>i</a:t>
            </a:r>
            <a:r>
              <a:rPr lang="en-GB" dirty="0"/>
              <a:t>++) {</a:t>
            </a:r>
          </a:p>
          <a:p>
            <a:r>
              <a:rPr lang="en-GB" dirty="0"/>
              <a:t>    console.log(</a:t>
            </a:r>
            <a:r>
              <a:rPr lang="en-GB" dirty="0" err="1"/>
              <a:t>i</a:t>
            </a:r>
            <a:r>
              <a:rPr lang="en-GB" dirty="0"/>
              <a:t>);</a:t>
            </a:r>
          </a:p>
          <a:p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66339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3950" y="429461"/>
            <a:ext cx="6343650" cy="2668463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938713" y="3300412"/>
            <a:ext cx="6338887" cy="3055937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PART I</a:t>
            </a:r>
          </a:p>
          <a:p>
            <a:r>
              <a:rPr lang="en-US" dirty="0"/>
              <a:t>Introduction to JavaScript</a:t>
            </a:r>
          </a:p>
          <a:p>
            <a:r>
              <a:rPr lang="en-US" dirty="0"/>
              <a:t>Control Structures</a:t>
            </a:r>
          </a:p>
          <a:p>
            <a:r>
              <a:rPr lang="en-US" dirty="0"/>
              <a:t>Functions and Scope</a:t>
            </a:r>
          </a:p>
          <a:p>
            <a:r>
              <a:rPr lang="en-US" b="1" dirty="0"/>
              <a:t>PART II</a:t>
            </a:r>
          </a:p>
          <a:p>
            <a:r>
              <a:rPr lang="en-US" dirty="0"/>
              <a:t>Working with the DOM</a:t>
            </a:r>
          </a:p>
          <a:p>
            <a:r>
              <a:rPr lang="en-US" dirty="0"/>
              <a:t>JavaScript in Action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27DCA-F11F-1716-00DA-9EF49F13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736" y="896112"/>
            <a:ext cx="9389288" cy="1362456"/>
          </a:xfrm>
        </p:spPr>
        <p:txBody>
          <a:bodyPr/>
          <a:lstStyle/>
          <a:p>
            <a:r>
              <a:rPr lang="en-US" dirty="0"/>
              <a:t>Loops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6B31B0-7B84-475D-961F-09C0191F91A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71525" y="2590800"/>
            <a:ext cx="3128836" cy="3505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A=['a', 'b', 'c', 'd', 'e', 'f'];</a:t>
            </a:r>
          </a:p>
          <a:p>
            <a:r>
              <a:rPr lang="en-US" dirty="0"/>
              <a:t>for(value </a:t>
            </a:r>
            <a:r>
              <a:rPr lang="en-US" b="1" dirty="0"/>
              <a:t>of</a:t>
            </a:r>
            <a:r>
              <a:rPr lang="en-US" dirty="0"/>
              <a:t> A) {</a:t>
            </a:r>
          </a:p>
          <a:p>
            <a:r>
              <a:rPr lang="en-US" dirty="0"/>
              <a:t>    console.log(value);</a:t>
            </a:r>
          </a:p>
          <a:p>
            <a:r>
              <a:rPr lang="en-US" dirty="0"/>
              <a:t>}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3F3455-E568-40C9-9F4D-8C89F4CD95F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31582" y="2590800"/>
            <a:ext cx="3128836" cy="3505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A=['a', 'b', 'c', 'd', 'e', 'f'];</a:t>
            </a:r>
          </a:p>
          <a:p>
            <a:r>
              <a:rPr lang="en-US" dirty="0"/>
              <a:t>for(k </a:t>
            </a:r>
            <a:r>
              <a:rPr lang="en-US" b="1" dirty="0"/>
              <a:t>in</a:t>
            </a:r>
            <a:r>
              <a:rPr lang="en-US" dirty="0"/>
              <a:t> A) {</a:t>
            </a:r>
          </a:p>
          <a:p>
            <a:r>
              <a:rPr lang="en-US" dirty="0"/>
              <a:t>    console.log(k, A[k]);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761B51-19E8-1412-3155-39DDEACA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D486DE4E-7816-6574-2741-090948055D07}"/>
              </a:ext>
            </a:extLst>
          </p:cNvPr>
          <p:cNvSpPr txBox="1">
            <a:spLocks/>
          </p:cNvSpPr>
          <p:nvPr/>
        </p:nvSpPr>
        <p:spPr>
          <a:xfrm>
            <a:off x="8291639" y="2590800"/>
            <a:ext cx="3128836" cy="3505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A={x:1, y:2};</a:t>
            </a:r>
          </a:p>
          <a:p>
            <a:r>
              <a:rPr lang="en-US" dirty="0"/>
              <a:t>for(k in A) {</a:t>
            </a:r>
          </a:p>
          <a:p>
            <a:r>
              <a:rPr lang="en-US" dirty="0"/>
              <a:t>    console.log(k, A[k]);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Functions and Scope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 Defining and Invoking Functions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 Arrow Functions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 Scope and Closure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•  Functional Programming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Placeholder 12" descr="Low angle view of tall buildings">
            <a:extLst>
              <a:ext uri="{FF2B5EF4-FFF2-40B4-BE49-F238E27FC236}">
                <a16:creationId xmlns:a16="http://schemas.microsoft.com/office/drawing/2014/main" id="{1DFE730E-30E7-DA99-A3EE-ACB889D161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3" r="43"/>
          <a:stretch/>
        </p:blipFill>
        <p:spPr/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F855448-57DF-E468-AF41-00CAAC2D7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5895479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52FDA21-768F-9929-E6D6-D78CD4F8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1909602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163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AF6DA-DAC0-ADE4-1EBC-AF448608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and Invoking Functions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97A98B-1C76-6B10-D754-60E7EDCB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7BBFB-ADB0-C7D0-9C40-940BE1C23056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function add(x, y) {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    return </a:t>
            </a:r>
            <a:r>
              <a:rPr lang="en-US" sz="1600" dirty="0" err="1"/>
              <a:t>x+y</a:t>
            </a:r>
            <a:r>
              <a:rPr lang="en-US" sz="1600" dirty="0"/>
              <a:t>;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}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en-US" sz="1600" dirty="0"/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600" dirty="0"/>
              <a:t>console.log(add(2, 3))</a:t>
            </a:r>
          </a:p>
        </p:txBody>
      </p:sp>
    </p:spTree>
    <p:extLst>
      <p:ext uri="{BB962C8B-B14F-4D97-AF65-F5344CB8AC3E}">
        <p14:creationId xmlns:p14="http://schemas.microsoft.com/office/powerpoint/2010/main" val="3603694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33A79-9C4E-24B0-D55E-569E0FDC4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Arrow Functions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A397B5-3810-D961-FEA3-5540411A2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750767-909E-41D6-401E-C07FAAEED4F3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en-US" b="1" dirty="0"/>
              <a:t>f = a =&gt; a*a;</a:t>
            </a:r>
          </a:p>
          <a:p>
            <a:r>
              <a:rPr lang="en-US" dirty="0"/>
              <a:t>for(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&lt;5; </a:t>
            </a:r>
            <a:r>
              <a:rPr lang="en-US" dirty="0" err="1"/>
              <a:t>i</a:t>
            </a:r>
            <a:r>
              <a:rPr lang="en-US" dirty="0"/>
              <a:t>++) {</a:t>
            </a:r>
          </a:p>
          <a:p>
            <a:r>
              <a:rPr lang="en-US" dirty="0"/>
              <a:t>    console.log( f(</a:t>
            </a:r>
            <a:r>
              <a:rPr lang="en-US" dirty="0" err="1"/>
              <a:t>i</a:t>
            </a:r>
            <a:r>
              <a:rPr lang="en-US" dirty="0"/>
              <a:t>) );</a:t>
            </a:r>
          </a:p>
          <a:p>
            <a:r>
              <a:rPr lang="en-US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1448149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E81FB-EAA7-7AF9-35C7-0B35B6C1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Arrow Functions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D7CF2D-26B5-DA5F-1D04-73FD96D52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39C110-194B-B182-6019-3C29A3E99B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63642" y="1804523"/>
            <a:ext cx="4515035" cy="4157365"/>
          </a:xfrm>
        </p:spPr>
        <p:txBody>
          <a:bodyPr>
            <a:normAutofit/>
          </a:bodyPr>
          <a:lstStyle/>
          <a:p>
            <a:r>
              <a:rPr lang="en-US" dirty="0"/>
              <a:t>function combine(A, op) {</a:t>
            </a:r>
          </a:p>
          <a:p>
            <a:r>
              <a:rPr lang="en-US" dirty="0"/>
              <a:t>    s= (op=='+') ? 0 : 1;</a:t>
            </a:r>
          </a:p>
          <a:p>
            <a:r>
              <a:rPr lang="en-US" dirty="0"/>
              <a:t>    for(x of A) {</a:t>
            </a:r>
          </a:p>
          <a:p>
            <a:r>
              <a:rPr lang="en-US" dirty="0"/>
              <a:t>        if(op=='+') {</a:t>
            </a:r>
          </a:p>
          <a:p>
            <a:r>
              <a:rPr lang="en-US" dirty="0"/>
              <a:t>            s+=x;</a:t>
            </a:r>
          </a:p>
          <a:p>
            <a:r>
              <a:rPr lang="en-US" dirty="0"/>
              <a:t>        } else {</a:t>
            </a:r>
          </a:p>
          <a:p>
            <a:r>
              <a:rPr lang="en-US" dirty="0"/>
              <a:t>            s*=x;</a:t>
            </a:r>
          </a:p>
          <a:p>
            <a:r>
              <a:rPr lang="en-US" dirty="0"/>
              <a:t>        } }</a:t>
            </a:r>
          </a:p>
          <a:p>
            <a:r>
              <a:rPr lang="en-US" dirty="0"/>
              <a:t>    return s;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1481CF-3D13-F460-42D3-C0C10F2DF3D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645989" y="1804524"/>
            <a:ext cx="4515035" cy="4157364"/>
          </a:xfrm>
        </p:spPr>
        <p:txBody>
          <a:bodyPr/>
          <a:lstStyle/>
          <a:p>
            <a:r>
              <a:rPr lang="en-US" dirty="0"/>
              <a:t>function combine(A, op) {</a:t>
            </a:r>
          </a:p>
          <a:p>
            <a:r>
              <a:rPr lang="en-US" dirty="0"/>
              <a:t>    s= (op=='+')? 0 : 1;</a:t>
            </a:r>
          </a:p>
          <a:p>
            <a:r>
              <a:rPr lang="en-US" dirty="0"/>
              <a:t>    f = (op=='+')? </a:t>
            </a:r>
            <a:r>
              <a:rPr lang="en-US" u="sng" dirty="0"/>
              <a:t>(</a:t>
            </a:r>
            <a:r>
              <a:rPr lang="en-US" u="sng" dirty="0" err="1"/>
              <a:t>a,b</a:t>
            </a:r>
            <a:r>
              <a:rPr lang="en-US" u="sng" dirty="0"/>
              <a:t>)=&gt;</a:t>
            </a:r>
            <a:r>
              <a:rPr lang="en-US" u="sng" dirty="0" err="1"/>
              <a:t>a+b</a:t>
            </a:r>
            <a:r>
              <a:rPr lang="en-US" dirty="0"/>
              <a:t> : </a:t>
            </a:r>
            <a:r>
              <a:rPr lang="en-US" u="sng" dirty="0"/>
              <a:t>(</a:t>
            </a:r>
            <a:r>
              <a:rPr lang="en-US" u="sng" dirty="0" err="1"/>
              <a:t>a,b</a:t>
            </a:r>
            <a:r>
              <a:rPr lang="en-US" u="sng" dirty="0"/>
              <a:t>)=&gt;a*b</a:t>
            </a:r>
            <a:r>
              <a:rPr lang="en-US" dirty="0"/>
              <a:t>;</a:t>
            </a:r>
          </a:p>
          <a:p>
            <a:r>
              <a:rPr lang="en-US" dirty="0"/>
              <a:t>    for(x of A) {</a:t>
            </a:r>
          </a:p>
          <a:p>
            <a:r>
              <a:rPr lang="en-US" dirty="0"/>
              <a:t>        s=f(</a:t>
            </a:r>
            <a:r>
              <a:rPr lang="en-US" dirty="0" err="1"/>
              <a:t>s,x</a:t>
            </a:r>
            <a:r>
              <a:rPr lang="en-US" dirty="0"/>
              <a:t>);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    return s;</a:t>
            </a:r>
          </a:p>
          <a:p>
            <a:r>
              <a:rPr lang="en-US" dirty="0"/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D93BA8-7040-0310-0EAA-9EFFDB692732}"/>
              </a:ext>
            </a:extLst>
          </p:cNvPr>
          <p:cNvSpPr txBox="1"/>
          <p:nvPr/>
        </p:nvSpPr>
        <p:spPr>
          <a:xfrm>
            <a:off x="3320290" y="5638722"/>
            <a:ext cx="3916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console.log(combine([2,3,4],'+')) </a:t>
            </a:r>
          </a:p>
          <a:p>
            <a:r>
              <a:rPr lang="en-US" dirty="0"/>
              <a:t>console.log(combine([2,3,4],'*')) </a:t>
            </a:r>
          </a:p>
        </p:txBody>
      </p:sp>
    </p:spTree>
    <p:extLst>
      <p:ext uri="{BB962C8B-B14F-4D97-AF65-F5344CB8AC3E}">
        <p14:creationId xmlns:p14="http://schemas.microsoft.com/office/powerpoint/2010/main" val="2379940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C5751-38B1-3139-2B24-53EEA1311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and Closure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E9BDFB-BAA9-8243-BC9C-5480A3532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0DBBFD-22B5-290A-2B7D-344F2D8BE79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71735" y="2590799"/>
            <a:ext cx="3177178" cy="4130675"/>
          </a:xfrm>
        </p:spPr>
        <p:txBody>
          <a:bodyPr>
            <a:normAutofit/>
          </a:bodyPr>
          <a:lstStyle/>
          <a:p>
            <a:r>
              <a:rPr lang="en-US" dirty="0"/>
              <a:t>const t=10;</a:t>
            </a:r>
          </a:p>
          <a:p>
            <a:r>
              <a:rPr lang="en-US" dirty="0"/>
              <a:t>function </a:t>
            </a:r>
            <a:r>
              <a:rPr lang="en-US" dirty="0" err="1"/>
              <a:t>makePoint</a:t>
            </a:r>
            <a:r>
              <a:rPr lang="en-US" dirty="0"/>
              <a:t>(</a:t>
            </a:r>
            <a:r>
              <a:rPr lang="en-US" dirty="0" err="1"/>
              <a:t>x,y</a:t>
            </a:r>
            <a:r>
              <a:rPr lang="en-US" dirty="0"/>
              <a:t>) {</a:t>
            </a:r>
          </a:p>
          <a:p>
            <a:r>
              <a:rPr lang="en-US" dirty="0"/>
              <a:t>    return {</a:t>
            </a:r>
          </a:p>
          <a:p>
            <a:r>
              <a:rPr lang="en-US" dirty="0"/>
              <a:t>        </a:t>
            </a:r>
            <a:r>
              <a:rPr lang="en-US" dirty="0" err="1"/>
              <a:t>setX</a:t>
            </a:r>
            <a:r>
              <a:rPr lang="en-US" dirty="0"/>
              <a:t>: (v)=&gt; x=v,</a:t>
            </a:r>
          </a:p>
          <a:p>
            <a:r>
              <a:rPr lang="en-US" dirty="0"/>
              <a:t>        </a:t>
            </a:r>
            <a:r>
              <a:rPr lang="en-US" dirty="0" err="1"/>
              <a:t>setY</a:t>
            </a:r>
            <a:r>
              <a:rPr lang="en-US" dirty="0"/>
              <a:t>: (v)=&gt; y=v,</a:t>
            </a:r>
          </a:p>
          <a:p>
            <a:r>
              <a:rPr lang="en-US" dirty="0"/>
              <a:t>        </a:t>
            </a:r>
            <a:r>
              <a:rPr lang="en-US" dirty="0" err="1"/>
              <a:t>toString</a:t>
            </a:r>
            <a:r>
              <a:rPr lang="en-US" dirty="0"/>
              <a:t>: ()=&gt;`(${</a:t>
            </a:r>
            <a:r>
              <a:rPr lang="en-US" dirty="0">
                <a:solidFill>
                  <a:srgbClr val="FF0000"/>
                </a:solidFill>
              </a:rPr>
              <a:t>x</a:t>
            </a:r>
            <a:r>
              <a:rPr lang="en-US" dirty="0"/>
              <a:t>}, ${</a:t>
            </a:r>
            <a:r>
              <a:rPr lang="en-US" dirty="0">
                <a:solidFill>
                  <a:srgbClr val="FF0000"/>
                </a:solidFill>
              </a:rPr>
              <a:t>y</a:t>
            </a:r>
            <a:r>
              <a:rPr lang="en-US" dirty="0"/>
              <a:t>})`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}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07E204-3DA7-CAAB-4446-CF9414D2B9C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377792" y="2590799"/>
            <a:ext cx="2840304" cy="3505200"/>
          </a:xfrm>
        </p:spPr>
        <p:txBody>
          <a:bodyPr/>
          <a:lstStyle/>
          <a:p>
            <a:r>
              <a:rPr lang="en-US" dirty="0"/>
              <a:t>p = </a:t>
            </a:r>
            <a:r>
              <a:rPr lang="en-US" dirty="0" err="1"/>
              <a:t>makePoint</a:t>
            </a:r>
            <a:r>
              <a:rPr lang="en-US" dirty="0"/>
              <a:t>(0,0);</a:t>
            </a:r>
          </a:p>
          <a:p>
            <a:r>
              <a:rPr lang="en-US" dirty="0"/>
              <a:t>console.log(</a:t>
            </a:r>
            <a:r>
              <a:rPr lang="en-US" dirty="0" err="1"/>
              <a:t>p.toString</a:t>
            </a:r>
            <a:r>
              <a:rPr lang="en-US" dirty="0"/>
              <a:t>())</a:t>
            </a:r>
          </a:p>
          <a:p>
            <a:r>
              <a:rPr lang="en-US" dirty="0" err="1"/>
              <a:t>p.setX</a:t>
            </a:r>
            <a:r>
              <a:rPr lang="en-US" dirty="0"/>
              <a:t>(2);</a:t>
            </a:r>
          </a:p>
          <a:p>
            <a:r>
              <a:rPr lang="en-US" dirty="0" err="1"/>
              <a:t>p.setY</a:t>
            </a:r>
            <a:r>
              <a:rPr lang="en-US" dirty="0"/>
              <a:t>(3);</a:t>
            </a:r>
          </a:p>
          <a:p>
            <a:r>
              <a:rPr lang="en-US" dirty="0"/>
              <a:t>console.log(</a:t>
            </a:r>
            <a:r>
              <a:rPr lang="en-US" dirty="0" err="1"/>
              <a:t>p.toString</a:t>
            </a:r>
            <a:r>
              <a:rPr lang="en-US" dirty="0"/>
              <a:t>())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EDD233-5907-DFF8-D903-2B308CE24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454" y="2590799"/>
            <a:ext cx="3705742" cy="264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341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5BEB4-4C2C-87F4-4544-0B3EBDAAA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Programming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8E8188-A2A5-DD49-2531-BE15E69FE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0D335-C698-4BA8-495F-B6DE4844DB4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en-US" dirty="0"/>
              <a:t>A=[1,2,3,4,5];</a:t>
            </a:r>
          </a:p>
          <a:p>
            <a:r>
              <a:rPr lang="en-US" dirty="0"/>
              <a:t>sum=0;</a:t>
            </a:r>
          </a:p>
          <a:p>
            <a:r>
              <a:rPr lang="en-US" dirty="0"/>
              <a:t>for(v of A) {</a:t>
            </a:r>
          </a:p>
          <a:p>
            <a:r>
              <a:rPr lang="en-US" dirty="0"/>
              <a:t>    sum+=v*v;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/>
              <a:t>console.log(sum);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F91553-DF75-1219-53A8-68E30844B0EF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A=[1,2,3,4,5];</a:t>
            </a:r>
          </a:p>
          <a:p>
            <a:r>
              <a:rPr lang="en-US" dirty="0"/>
              <a:t>sum = </a:t>
            </a:r>
            <a:r>
              <a:rPr lang="en-US" dirty="0" err="1"/>
              <a:t>A.map</a:t>
            </a:r>
            <a:r>
              <a:rPr lang="en-US" dirty="0"/>
              <a:t>(v=&gt;v*v)</a:t>
            </a:r>
          </a:p>
          <a:p>
            <a:r>
              <a:rPr lang="en-US" dirty="0"/>
              <a:t>    .reduce((</a:t>
            </a:r>
            <a:r>
              <a:rPr lang="en-US" dirty="0" err="1"/>
              <a:t>x,y</a:t>
            </a:r>
            <a:r>
              <a:rPr lang="en-US" dirty="0"/>
              <a:t>)=&gt;</a:t>
            </a:r>
            <a:r>
              <a:rPr lang="en-US" dirty="0" err="1"/>
              <a:t>x+y</a:t>
            </a:r>
            <a:r>
              <a:rPr lang="en-US" dirty="0"/>
              <a:t>, 0);</a:t>
            </a:r>
          </a:p>
          <a:p>
            <a:r>
              <a:rPr lang="en-US" dirty="0"/>
              <a:t>console.log(sum)</a:t>
            </a:r>
          </a:p>
        </p:txBody>
      </p:sp>
    </p:spTree>
    <p:extLst>
      <p:ext uri="{BB962C8B-B14F-4D97-AF65-F5344CB8AC3E}">
        <p14:creationId xmlns:p14="http://schemas.microsoft.com/office/powerpoint/2010/main" val="2630193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0245" y="544285"/>
            <a:ext cx="5528217" cy="268538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6340" y="3423773"/>
            <a:ext cx="5528217" cy="2029969"/>
          </a:xfrm>
        </p:spPr>
        <p:txBody>
          <a:bodyPr bIns="0">
            <a:normAutofit/>
          </a:bodyPr>
          <a:lstStyle/>
          <a:p>
            <a:r>
              <a:rPr lang="en-US" dirty="0"/>
              <a:t>Saleh Ibrahim​</a:t>
            </a:r>
          </a:p>
          <a:p>
            <a:r>
              <a:rPr lang="en-US" dirty="0"/>
              <a:t>0506575122​</a:t>
            </a:r>
          </a:p>
          <a:p>
            <a:r>
              <a:rPr lang="en-US" dirty="0"/>
              <a:t>s.ibrahem@tu.edu.sa​</a:t>
            </a:r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 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BB50EC-BEB7-EDBA-E8B1-BB2D28D2C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772" y="3373685"/>
            <a:ext cx="6449785" cy="2484949"/>
          </a:xfrm>
        </p:spPr>
        <p:txBody>
          <a:bodyPr>
            <a:normAutofit/>
          </a:bodyPr>
          <a:lstStyle/>
          <a:p>
            <a:r>
              <a:rPr lang="en-US" dirty="0"/>
              <a:t>Introduction to JavaScript</a:t>
            </a:r>
          </a:p>
          <a:p>
            <a:r>
              <a:rPr lang="en-US" dirty="0"/>
              <a:t>Control Structures</a:t>
            </a:r>
          </a:p>
          <a:p>
            <a:r>
              <a:rPr lang="en-US" dirty="0"/>
              <a:t>Functions and Scope</a:t>
            </a:r>
          </a:p>
          <a:p>
            <a:endParaRPr lang="en-US" dirty="0"/>
          </a:p>
        </p:txBody>
      </p:sp>
      <p:pic>
        <p:nvPicPr>
          <p:cNvPr id="34" name="Picture Placeholder 33" descr="Aerial view of a neon highway intersection">
            <a:extLst>
              <a:ext uri="{FF2B5EF4-FFF2-40B4-BE49-F238E27FC236}">
                <a16:creationId xmlns:a16="http://schemas.microsoft.com/office/drawing/2014/main" id="{9289CE93-EC50-55DB-CFE0-1266AEC87B1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l="24936" r="24936"/>
          <a:stretch/>
        </p:blipFill>
        <p:spPr>
          <a:xfrm rot="10800000">
            <a:off x="0" y="762000"/>
            <a:ext cx="4076700" cy="6096000"/>
          </a:xfr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F466A906-2869-BB36-138E-D45F62E92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4646277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6186C3A-548E-AD87-3029-964123530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660400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33694" y="544285"/>
            <a:ext cx="6594768" cy="3445329"/>
          </a:xfrm>
        </p:spPr>
        <p:txBody>
          <a:bodyPr>
            <a:normAutofit/>
          </a:bodyPr>
          <a:lstStyle/>
          <a:p>
            <a:r>
              <a:rPr lang="en-US" dirty="0"/>
              <a:t>Introduction​ to JavaScript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9789" y="4130045"/>
            <a:ext cx="6594768" cy="195152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Prevalence of JavaScript</a:t>
            </a:r>
          </a:p>
          <a:p>
            <a:r>
              <a:rPr lang="en-US" dirty="0"/>
              <a:t>Role of JavaScript in Web Development</a:t>
            </a:r>
          </a:p>
          <a:p>
            <a:r>
              <a:rPr lang="en-US" dirty="0"/>
              <a:t>Features of JavaScript Language</a:t>
            </a:r>
          </a:p>
          <a:p>
            <a:endParaRPr lang="en-US" dirty="0"/>
          </a:p>
        </p:txBody>
      </p:sp>
      <p:pic>
        <p:nvPicPr>
          <p:cNvPr id="13" name="Picture Placeholder 12" descr="Low angle view of tall buildings">
            <a:extLst>
              <a:ext uri="{FF2B5EF4-FFF2-40B4-BE49-F238E27FC236}">
                <a16:creationId xmlns:a16="http://schemas.microsoft.com/office/drawing/2014/main" id="{1DFE730E-30E7-DA99-A3EE-ACB889D161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3" r="43"/>
          <a:stretch/>
        </p:blipFill>
        <p:spPr>
          <a:xfrm>
            <a:off x="0" y="-1"/>
            <a:ext cx="4076118" cy="6096678"/>
          </a:xfr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F855448-57DF-E468-AF41-00CAAC2D7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5895479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52FDA21-768F-9929-E6D6-D78CD4F8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1909602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53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96112"/>
            <a:ext cx="6589150" cy="1988706"/>
          </a:xfrm>
        </p:spPr>
        <p:txBody>
          <a:bodyPr/>
          <a:lstStyle/>
          <a:p>
            <a:r>
              <a:rPr lang="en-US" dirty="0"/>
              <a:t>Prevalence of JavaScript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C050D-BAF4-C23C-F8EC-24DEC429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37D7349-1A38-F291-5B4D-C03B8A6DCBD6}"/>
              </a:ext>
            </a:extLst>
          </p:cNvPr>
          <p:cNvGraphicFramePr>
            <a:graphicFrameLocks noGrp="1"/>
          </p:cNvGraphicFramePr>
          <p:nvPr>
            <p:ph sz="half" idx="14"/>
          </p:nvPr>
        </p:nvGraphicFramePr>
        <p:xfrm>
          <a:off x="762000" y="3059113"/>
          <a:ext cx="6597650" cy="3295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510F-BB9B-9413-3E20-9535A9711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JavaScript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14A37A-E9AA-8225-5512-A185A902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E2D8E-0A49-952A-5850-E6D325C780D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Started as a scripting language for web browsers in 1995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First standardized by ECMAScript 1 in June 1997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ES2 in 1998, and ES3 in 1999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Failed to keep up with rapid growth, ES4 not published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 5 in 2009, ES6 in 2015, ES7 in 2016, …, ES14 in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ES.Next</a:t>
            </a:r>
            <a:r>
              <a:rPr lang="en-US" dirty="0"/>
              <a:t> continues to evolve with new 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704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1C861-9667-4C82-F256-34FC51F0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JS in Web Development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719FAB-426B-AAD6-B8AD-85C4FB8F8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19F43-9814-3AA9-8516-B70260EFC15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Browser Scripting Engine (Frontend)</a:t>
            </a:r>
          </a:p>
          <a:p>
            <a:pPr marL="742950" lvl="1" indent="-285750"/>
            <a:r>
              <a:rPr lang="en-US" dirty="0"/>
              <a:t>Dynamic manipulation of webpages (DOM)</a:t>
            </a:r>
          </a:p>
          <a:p>
            <a:pPr marL="742950" lvl="1" indent="-285750"/>
            <a:r>
              <a:rPr lang="en-US" dirty="0"/>
              <a:t>Interactive user interfaces (Event handlers)</a:t>
            </a:r>
          </a:p>
          <a:p>
            <a:pPr marL="742950" lvl="1" indent="-285750"/>
            <a:r>
              <a:rPr lang="en-US" dirty="0"/>
              <a:t>Communication from webpages to servers (AJAX)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Server-side scripting (Backend)</a:t>
            </a:r>
          </a:p>
          <a:p>
            <a:pPr marL="742950" lvl="1" indent="-285750"/>
            <a:r>
              <a:rPr lang="en-US" dirty="0"/>
              <a:t>Dynamic generation of webpages</a:t>
            </a:r>
          </a:p>
          <a:p>
            <a:pPr marL="742950" lvl="1" indent="-285750"/>
            <a:r>
              <a:rPr lang="en-US" dirty="0"/>
              <a:t>Web-Application API</a:t>
            </a:r>
          </a:p>
          <a:p>
            <a:pPr marL="742950" lvl="1" indent="-285750"/>
            <a:r>
              <a:rPr lang="en-US" dirty="0"/>
              <a:t>Common scripting tasks</a:t>
            </a:r>
          </a:p>
        </p:txBody>
      </p:sp>
    </p:spTree>
    <p:extLst>
      <p:ext uri="{BB962C8B-B14F-4D97-AF65-F5344CB8AC3E}">
        <p14:creationId xmlns:p14="http://schemas.microsoft.com/office/powerpoint/2010/main" val="2646385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CD81-E4D2-4A25-E55B-0E7F1C533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JavaScript Language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0DA89D-F1F3-F1B7-AE83-95748EFC5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0FA390-7D9F-BF33-DB75-7F0402DFFEBB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C-like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Structured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Dynamically-typed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Weakly-typed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Functional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Prototype-based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Transpiled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76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33694" y="544285"/>
            <a:ext cx="6594768" cy="3445329"/>
          </a:xfrm>
        </p:spPr>
        <p:txBody>
          <a:bodyPr>
            <a:normAutofit/>
          </a:bodyPr>
          <a:lstStyle/>
          <a:p>
            <a:r>
              <a:rPr lang="en-US" dirty="0"/>
              <a:t>Getting Started with JavaScript​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9789" y="4130045"/>
            <a:ext cx="6594768" cy="195152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Setting Up the Environment</a:t>
            </a:r>
          </a:p>
          <a:p>
            <a:r>
              <a:rPr lang="en-US" dirty="0"/>
              <a:t>Variables and Data Types</a:t>
            </a:r>
          </a:p>
          <a:p>
            <a:r>
              <a:rPr lang="en-US" dirty="0"/>
              <a:t>Basic Syntax and Statements</a:t>
            </a:r>
          </a:p>
          <a:p>
            <a:endParaRPr lang="en-US" dirty="0"/>
          </a:p>
        </p:txBody>
      </p:sp>
      <p:pic>
        <p:nvPicPr>
          <p:cNvPr id="13" name="Picture Placeholder 12" descr="Low angle view of tall buildings">
            <a:extLst>
              <a:ext uri="{FF2B5EF4-FFF2-40B4-BE49-F238E27FC236}">
                <a16:creationId xmlns:a16="http://schemas.microsoft.com/office/drawing/2014/main" id="{1DFE730E-30E7-DA99-A3EE-ACB889D161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3" r="43"/>
          <a:stretch/>
        </p:blipFill>
        <p:spPr>
          <a:xfrm>
            <a:off x="0" y="-1"/>
            <a:ext cx="4076118" cy="6096678"/>
          </a:xfr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F855448-57DF-E468-AF41-00CAAC2D7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5895479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52FDA21-768F-9929-E6D6-D78CD4F8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1909602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90395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33968143_Win32_SL_V3" id="{4DA6DF5E-F5DF-461D-8863-50E9C5721FD0}" vid="{BC6DDDB8-E14A-47D1-98C5-2C109624FD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65614A-92F9-4391-AC3D-F3F5B0704F9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{003D8FFD-C26B-4F21-8A23-E4C2E9BC57E6}tf33968143_win32</Template>
  <TotalTime>2386</TotalTime>
  <Words>1057</Words>
  <Application>Microsoft Office PowerPoint</Application>
  <PresentationFormat>Widescreen</PresentationFormat>
  <Paragraphs>238</Paragraphs>
  <Slides>27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Aptos</vt:lpstr>
      <vt:lpstr>Arial</vt:lpstr>
      <vt:lpstr>Avenir Next LT Pro</vt:lpstr>
      <vt:lpstr>Calibri</vt:lpstr>
      <vt:lpstr>Wingdings</vt:lpstr>
      <vt:lpstr>Custom</vt:lpstr>
      <vt:lpstr>JavaScript Workshop</vt:lpstr>
      <vt:lpstr>Agenda</vt:lpstr>
      <vt:lpstr>PART I</vt:lpstr>
      <vt:lpstr>Introduction​ to JavaScript</vt:lpstr>
      <vt:lpstr>Prevalence of JavaScript</vt:lpstr>
      <vt:lpstr>What is JavaScript</vt:lpstr>
      <vt:lpstr>Role of JS in Web Development</vt:lpstr>
      <vt:lpstr>Features of JavaScript Language</vt:lpstr>
      <vt:lpstr>Getting Started with JavaScript​</vt:lpstr>
      <vt:lpstr>Environment Setup</vt:lpstr>
      <vt:lpstr>Variables and  Data Types</vt:lpstr>
      <vt:lpstr>Basic Syntax and Statements</vt:lpstr>
      <vt:lpstr>Objects</vt:lpstr>
      <vt:lpstr>Arrays</vt:lpstr>
      <vt:lpstr>Control Structures</vt:lpstr>
      <vt:lpstr>If Statement</vt:lpstr>
      <vt:lpstr>Switch Statement</vt:lpstr>
      <vt:lpstr>Short-Circuit Expressions</vt:lpstr>
      <vt:lpstr>Loops</vt:lpstr>
      <vt:lpstr>Loops</vt:lpstr>
      <vt:lpstr>Functions and Scope</vt:lpstr>
      <vt:lpstr>Defining and Invoking Functions</vt:lpstr>
      <vt:lpstr>Arrow Functions</vt:lpstr>
      <vt:lpstr>Arrow Functions</vt:lpstr>
      <vt:lpstr>Scope and Closure </vt:lpstr>
      <vt:lpstr>Functional Programming</vt:lpstr>
      <vt:lpstr>THANK YOU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JavaScript Workshop</dc:title>
  <dc:creator>Saleh Ibrahim</dc:creator>
  <cp:lastModifiedBy>Saleh Ibrahim</cp:lastModifiedBy>
  <cp:revision>1</cp:revision>
  <dcterms:created xsi:type="dcterms:W3CDTF">2024-04-21T03:21:49Z</dcterms:created>
  <dcterms:modified xsi:type="dcterms:W3CDTF">2024-04-22T19:18:22Z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