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56" r:id="rId5"/>
    <p:sldId id="277" r:id="rId6"/>
    <p:sldId id="258" r:id="rId7"/>
    <p:sldId id="290" r:id="rId8"/>
    <p:sldId id="264" r:id="rId9"/>
    <p:sldId id="293" r:id="rId10"/>
    <p:sldId id="295" r:id="rId11"/>
    <p:sldId id="294" r:id="rId12"/>
    <p:sldId id="297" r:id="rId13"/>
    <p:sldId id="296" r:id="rId14"/>
    <p:sldId id="298" r:id="rId15"/>
    <p:sldId id="299" r:id="rId16"/>
    <p:sldId id="300" r:id="rId17"/>
    <p:sldId id="301" r:id="rId18"/>
    <p:sldId id="302" r:id="rId19"/>
    <p:sldId id="303" r:id="rId20"/>
    <p:sldId id="305" r:id="rId21"/>
    <p:sldId id="306" r:id="rId22"/>
    <p:sldId id="304" r:id="rId23"/>
    <p:sldId id="268" r:id="rId24"/>
    <p:sldId id="308" r:id="rId25"/>
    <p:sldId id="309" r:id="rId26"/>
    <p:sldId id="312" r:id="rId27"/>
    <p:sldId id="311" r:id="rId28"/>
    <p:sldId id="310" r:id="rId29"/>
    <p:sldId id="307" r:id="rId30"/>
    <p:sldId id="27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144" userDrawn="1">
          <p15:clr>
            <a:srgbClr val="A4A3A4"/>
          </p15:clr>
        </p15:guide>
        <p15:guide id="3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8ED4C3-C115-4342-9935-C7CCF2F16C91}" v="4" dt="2024-04-22T19:03:38.238"/>
  </p1510:revLst>
</p1510:revInfo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3204" autoAdjust="0"/>
  </p:normalViewPr>
  <p:slideViewPr>
    <p:cSldViewPr snapToGrid="0">
      <p:cViewPr>
        <p:scale>
          <a:sx n="125" d="100"/>
          <a:sy n="125" d="100"/>
        </p:scale>
        <p:origin x="90" y="-300"/>
      </p:cViewPr>
      <p:guideLst>
        <p:guide orient="horz" pos="792"/>
        <p:guide pos="3144"/>
        <p:guide orient="horz" pos="960"/>
      </p:guideLst>
    </p:cSldViewPr>
  </p:slideViewPr>
  <p:outlineViewPr>
    <p:cViewPr>
      <p:scale>
        <a:sx n="33" d="100"/>
        <a:sy n="33" d="100"/>
      </p:scale>
      <p:origin x="0" y="-1194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صالح ابراهيم محمد ابراهيم" userId="22681725-48e4-45b0-ae69-4ac109ece415" providerId="ADAL" clId="{DD8ED4C3-C115-4342-9935-C7CCF2F16C91}"/>
    <pc:docChg chg="undo redo custSel addSld delSld modSld sldOrd">
      <pc:chgData name="صالح ابراهيم محمد ابراهيم" userId="22681725-48e4-45b0-ae69-4ac109ece415" providerId="ADAL" clId="{DD8ED4C3-C115-4342-9935-C7CCF2F16C91}" dt="2024-04-22T19:18:16.144" v="612" actId="47"/>
      <pc:docMkLst>
        <pc:docMk/>
      </pc:docMkLst>
      <pc:sldChg chg="addSp modSp mod modClrScheme chgLayout">
        <pc:chgData name="صالح ابراهيم محمد ابراهيم" userId="22681725-48e4-45b0-ae69-4ac109ece415" providerId="ADAL" clId="{DD8ED4C3-C115-4342-9935-C7CCF2F16C91}" dt="2024-04-22T17:50:57.691" v="236" actId="14100"/>
        <pc:sldMkLst>
          <pc:docMk/>
          <pc:sldMk cId="707789176" sldId="258"/>
        </pc:sldMkLst>
        <pc:spChg chg="mod ord">
          <ac:chgData name="صالح ابراهيم محمد ابراهيم" userId="22681725-48e4-45b0-ae69-4ac109ece415" providerId="ADAL" clId="{DD8ED4C3-C115-4342-9935-C7CCF2F16C91}" dt="2024-04-22T17:50:44.803" v="228" actId="700"/>
          <ac:spMkLst>
            <pc:docMk/>
            <pc:sldMk cId="707789176" sldId="258"/>
            <ac:spMk id="2" creationId="{A29DE7F2-E890-4744-88DD-A75F5E300513}"/>
          </ac:spMkLst>
        </pc:spChg>
        <pc:spChg chg="add mod ord">
          <ac:chgData name="صالح ابراهيم محمد ابراهيم" userId="22681725-48e4-45b0-ae69-4ac109ece415" providerId="ADAL" clId="{DD8ED4C3-C115-4342-9935-C7CCF2F16C91}" dt="2024-04-22T17:50:57.691" v="236" actId="14100"/>
          <ac:spMkLst>
            <pc:docMk/>
            <pc:sldMk cId="707789176" sldId="258"/>
            <ac:spMk id="3" creationId="{88BB50EC-BEB7-EDBA-E8B1-BB2D28D2C311}"/>
          </ac:spMkLst>
        </pc:spChg>
        <pc:picChg chg="mod ord">
          <ac:chgData name="صالح ابراهيم محمد ابراهيم" userId="22681725-48e4-45b0-ae69-4ac109ece415" providerId="ADAL" clId="{DD8ED4C3-C115-4342-9935-C7CCF2F16C91}" dt="2024-04-22T17:50:44.803" v="228" actId="700"/>
          <ac:picMkLst>
            <pc:docMk/>
            <pc:sldMk cId="707789176" sldId="258"/>
            <ac:picMk id="34" creationId="{9289CE93-EC50-55DB-CFE0-1266AEC87B19}"/>
          </ac:picMkLst>
        </pc:picChg>
      </pc:sldChg>
      <pc:sldChg chg="del">
        <pc:chgData name="صالح ابراهيم محمد ابراهيم" userId="22681725-48e4-45b0-ae69-4ac109ece415" providerId="ADAL" clId="{DD8ED4C3-C115-4342-9935-C7CCF2F16C91}" dt="2024-04-22T17:59:36.780" v="500" actId="47"/>
        <pc:sldMkLst>
          <pc:docMk/>
          <pc:sldMk cId="566997565" sldId="260"/>
        </pc:sldMkLst>
      </pc:sldChg>
      <pc:sldChg chg="del">
        <pc:chgData name="صالح ابراهيم محمد ابراهيم" userId="22681725-48e4-45b0-ae69-4ac109ece415" providerId="ADAL" clId="{DD8ED4C3-C115-4342-9935-C7CCF2F16C91}" dt="2024-04-22T17:59:36.780" v="500" actId="47"/>
        <pc:sldMkLst>
          <pc:docMk/>
          <pc:sldMk cId="1593920805" sldId="262"/>
        </pc:sldMkLst>
      </pc:sldChg>
      <pc:sldChg chg="modSp mod">
        <pc:chgData name="صالح ابراهيم محمد ابراهيم" userId="22681725-48e4-45b0-ae69-4ac109ece415" providerId="ADAL" clId="{DD8ED4C3-C115-4342-9935-C7CCF2F16C91}" dt="2024-04-22T18:55:21.832" v="559" actId="113"/>
        <pc:sldMkLst>
          <pc:docMk/>
          <pc:sldMk cId="4151694508" sldId="268"/>
        </pc:sldMkLst>
        <pc:spChg chg="mod">
          <ac:chgData name="صالح ابراهيم محمد ابراهيم" userId="22681725-48e4-45b0-ae69-4ac109ece415" providerId="ADAL" clId="{DD8ED4C3-C115-4342-9935-C7CCF2F16C91}" dt="2024-04-22T18:55:18.733" v="558" actId="113"/>
          <ac:spMkLst>
            <pc:docMk/>
            <pc:sldMk cId="4151694508" sldId="268"/>
            <ac:spMk id="6" creationId="{5A6B31B0-7B84-475D-961F-09C0191F91A2}"/>
          </ac:spMkLst>
        </pc:spChg>
        <pc:spChg chg="mod">
          <ac:chgData name="صالح ابراهيم محمد ابراهيم" userId="22681725-48e4-45b0-ae69-4ac109ece415" providerId="ADAL" clId="{DD8ED4C3-C115-4342-9935-C7CCF2F16C91}" dt="2024-04-22T18:55:21.832" v="559" actId="113"/>
          <ac:spMkLst>
            <pc:docMk/>
            <pc:sldMk cId="4151694508" sldId="268"/>
            <ac:spMk id="8" creationId="{813F3455-E568-40C9-9F4D-8C89F4CD95F8}"/>
          </ac:spMkLst>
        </pc:spChg>
      </pc:sldChg>
      <pc:sldChg chg="modSp mod">
        <pc:chgData name="صالح ابراهيم محمد ابراهيم" userId="22681725-48e4-45b0-ae69-4ac109ece415" providerId="ADAL" clId="{DD8ED4C3-C115-4342-9935-C7CCF2F16C91}" dt="2024-04-22T18:00:08.117" v="547" actId="27636"/>
        <pc:sldMkLst>
          <pc:docMk/>
          <pc:sldMk cId="2436493926" sldId="276"/>
        </pc:sldMkLst>
        <pc:spChg chg="mod">
          <ac:chgData name="صالح ابراهيم محمد ابراهيم" userId="22681725-48e4-45b0-ae69-4ac109ece415" providerId="ADAL" clId="{DD8ED4C3-C115-4342-9935-C7CCF2F16C91}" dt="2024-04-22T18:00:08.117" v="547" actId="27636"/>
          <ac:spMkLst>
            <pc:docMk/>
            <pc:sldMk cId="2436493926" sldId="276"/>
            <ac:spMk id="3" creationId="{24AFFC60-19C3-4901-93F7-7AAF4C09F8C6}"/>
          </ac:spMkLst>
        </pc:spChg>
      </pc:sldChg>
      <pc:sldChg chg="modSp mod">
        <pc:chgData name="صالح ابراهيم محمد ابراهيم" userId="22681725-48e4-45b0-ae69-4ac109ece415" providerId="ADAL" clId="{DD8ED4C3-C115-4342-9935-C7CCF2F16C91}" dt="2024-04-22T17:50:04.836" v="205" actId="20577"/>
        <pc:sldMkLst>
          <pc:docMk/>
          <pc:sldMk cId="2243494996" sldId="277"/>
        </pc:sldMkLst>
        <pc:spChg chg="mod">
          <ac:chgData name="صالح ابراهيم محمد ابراهيم" userId="22681725-48e4-45b0-ae69-4ac109ece415" providerId="ADAL" clId="{DD8ED4C3-C115-4342-9935-C7CCF2F16C91}" dt="2024-04-22T17:50:04.836" v="205" actId="20577"/>
          <ac:spMkLst>
            <pc:docMk/>
            <pc:sldMk cId="2243494996" sldId="277"/>
            <ac:spMk id="3" creationId="{35E3EA69-4E0E-41BD-8095-A124225A2647}"/>
          </ac:spMkLst>
        </pc:spChg>
      </pc:sldChg>
      <pc:sldChg chg="del">
        <pc:chgData name="صالح ابراهيم محمد ابراهيم" userId="22681725-48e4-45b0-ae69-4ac109ece415" providerId="ADAL" clId="{DD8ED4C3-C115-4342-9935-C7CCF2F16C91}" dt="2024-04-22T17:59:36.780" v="500" actId="47"/>
        <pc:sldMkLst>
          <pc:docMk/>
          <pc:sldMk cId="4252466045" sldId="279"/>
        </pc:sldMkLst>
      </pc:sldChg>
      <pc:sldChg chg="del">
        <pc:chgData name="صالح ابراهيم محمد ابراهيم" userId="22681725-48e4-45b0-ae69-4ac109ece415" providerId="ADAL" clId="{DD8ED4C3-C115-4342-9935-C7CCF2F16C91}" dt="2024-04-22T17:59:36.780" v="500" actId="47"/>
        <pc:sldMkLst>
          <pc:docMk/>
          <pc:sldMk cId="1418789964" sldId="286"/>
        </pc:sldMkLst>
      </pc:sldChg>
      <pc:sldChg chg="modSp mod">
        <pc:chgData name="صالح ابراهيم محمد ابراهيم" userId="22681725-48e4-45b0-ae69-4ac109ece415" providerId="ADAL" clId="{DD8ED4C3-C115-4342-9935-C7CCF2F16C91}" dt="2024-04-22T17:50:19.452" v="221" actId="20577"/>
        <pc:sldMkLst>
          <pc:docMk/>
          <pc:sldMk cId="1329539271" sldId="290"/>
        </pc:sldMkLst>
        <pc:spChg chg="mod">
          <ac:chgData name="صالح ابراهيم محمد ابراهيم" userId="22681725-48e4-45b0-ae69-4ac109ece415" providerId="ADAL" clId="{DD8ED4C3-C115-4342-9935-C7CCF2F16C91}" dt="2024-04-22T17:50:19.452" v="221" actId="20577"/>
          <ac:spMkLst>
            <pc:docMk/>
            <pc:sldMk cId="1329539271" sldId="290"/>
            <ac:spMk id="2" creationId="{216815C6-3AD0-46E6-A74A-1967BD91AF50}"/>
          </ac:spMkLst>
        </pc:spChg>
      </pc:sldChg>
      <pc:sldChg chg="modSp del mod">
        <pc:chgData name="صالح ابراهيم محمد ابراهيم" userId="22681725-48e4-45b0-ae69-4ac109ece415" providerId="ADAL" clId="{DD8ED4C3-C115-4342-9935-C7CCF2F16C91}" dt="2024-04-22T19:18:16.144" v="612" actId="47"/>
        <pc:sldMkLst>
          <pc:docMk/>
          <pc:sldMk cId="3003251909" sldId="291"/>
        </pc:sldMkLst>
        <pc:spChg chg="mod">
          <ac:chgData name="صالح ابراهيم محمد ابراهيم" userId="22681725-48e4-45b0-ae69-4ac109ece415" providerId="ADAL" clId="{DD8ED4C3-C115-4342-9935-C7CCF2F16C91}" dt="2024-04-22T17:59:11.790" v="455" actId="20577"/>
          <ac:spMkLst>
            <pc:docMk/>
            <pc:sldMk cId="3003251909" sldId="291"/>
            <ac:spMk id="2" creationId="{216815C6-3AD0-46E6-A74A-1967BD91AF50}"/>
          </ac:spMkLst>
        </pc:spChg>
        <pc:spChg chg="mod">
          <ac:chgData name="صالح ابراهيم محمد ابراهيم" userId="22681725-48e4-45b0-ae69-4ac109ece415" providerId="ADAL" clId="{DD8ED4C3-C115-4342-9935-C7CCF2F16C91}" dt="2024-04-22T17:59:29.013" v="499" actId="20577"/>
          <ac:spMkLst>
            <pc:docMk/>
            <pc:sldMk cId="3003251909" sldId="291"/>
            <ac:spMk id="3" creationId="{1901B20D-4C28-4DA3-ABBD-718C22A5E58B}"/>
          </ac:spMkLst>
        </pc:spChg>
      </pc:sldChg>
      <pc:sldChg chg="del">
        <pc:chgData name="صالح ابراهيم محمد ابراهيم" userId="22681725-48e4-45b0-ae69-4ac109ece415" providerId="ADAL" clId="{DD8ED4C3-C115-4342-9935-C7CCF2F16C91}" dt="2024-04-22T17:59:36.780" v="500" actId="47"/>
        <pc:sldMkLst>
          <pc:docMk/>
          <pc:sldMk cId="2390678392" sldId="292"/>
        </pc:sldMkLst>
      </pc:sldChg>
      <pc:sldChg chg="addSp modSp mod">
        <pc:chgData name="صالح ابراهيم محمد ابراهيم" userId="22681725-48e4-45b0-ae69-4ac109ece415" providerId="ADAL" clId="{DD8ED4C3-C115-4342-9935-C7CCF2F16C91}" dt="2024-04-22T17:52:59.849" v="252" actId="20577"/>
        <pc:sldMkLst>
          <pc:docMk/>
          <pc:sldMk cId="761356078" sldId="298"/>
        </pc:sldMkLst>
        <pc:spChg chg="mod">
          <ac:chgData name="صالح ابراهيم محمد ابراهيم" userId="22681725-48e4-45b0-ae69-4ac109ece415" providerId="ADAL" clId="{DD8ED4C3-C115-4342-9935-C7CCF2F16C91}" dt="2024-04-22T17:52:59.849" v="252" actId="20577"/>
          <ac:spMkLst>
            <pc:docMk/>
            <pc:sldMk cId="761356078" sldId="298"/>
            <ac:spMk id="2" creationId="{A3A6008C-24F4-1818-6023-5288D8E97C2F}"/>
          </ac:spMkLst>
        </pc:spChg>
        <pc:spChg chg="mod">
          <ac:chgData name="صالح ابراهيم محمد ابراهيم" userId="22681725-48e4-45b0-ae69-4ac109ece415" providerId="ADAL" clId="{DD8ED4C3-C115-4342-9935-C7CCF2F16C91}" dt="2024-04-22T17:52:35.880" v="246" actId="14100"/>
          <ac:spMkLst>
            <pc:docMk/>
            <pc:sldMk cId="761356078" sldId="298"/>
            <ac:spMk id="4" creationId="{96AA3A92-D215-42E8-E368-903F7537326B}"/>
          </ac:spMkLst>
        </pc:spChg>
        <pc:spChg chg="add mod">
          <ac:chgData name="صالح ابراهيم محمد ابراهيم" userId="22681725-48e4-45b0-ae69-4ac109ece415" providerId="ADAL" clId="{DD8ED4C3-C115-4342-9935-C7CCF2F16C91}" dt="2024-04-22T17:52:53.503" v="251" actId="113"/>
          <ac:spMkLst>
            <pc:docMk/>
            <pc:sldMk cId="761356078" sldId="298"/>
            <ac:spMk id="5" creationId="{A2CBF1EF-5D0A-365F-F704-16D9C1018642}"/>
          </ac:spMkLst>
        </pc:spChg>
      </pc:sldChg>
      <pc:sldChg chg="modSp mod">
        <pc:chgData name="صالح ابراهيم محمد ابراهيم" userId="22681725-48e4-45b0-ae69-4ac109ece415" providerId="ADAL" clId="{DD8ED4C3-C115-4342-9935-C7CCF2F16C91}" dt="2024-04-22T17:53:18.762" v="254" actId="113"/>
        <pc:sldMkLst>
          <pc:docMk/>
          <pc:sldMk cId="481756440" sldId="299"/>
        </pc:sldMkLst>
        <pc:spChg chg="mod">
          <ac:chgData name="صالح ابراهيم محمد ابراهيم" userId="22681725-48e4-45b0-ae69-4ac109ece415" providerId="ADAL" clId="{DD8ED4C3-C115-4342-9935-C7CCF2F16C91}" dt="2024-04-22T17:53:18.762" v="254" actId="113"/>
          <ac:spMkLst>
            <pc:docMk/>
            <pc:sldMk cId="481756440" sldId="299"/>
            <ac:spMk id="4" creationId="{41FA09AF-A33E-A33D-8530-29985F6372C1}"/>
          </ac:spMkLst>
        </pc:spChg>
      </pc:sldChg>
      <pc:sldChg chg="modSp mod ord">
        <pc:chgData name="صالح ابراهيم محمد ابراهيم" userId="22681725-48e4-45b0-ae69-4ac109ece415" providerId="ADAL" clId="{DD8ED4C3-C115-4342-9935-C7CCF2F16C91}" dt="2024-04-22T18:44:18.620" v="555" actId="313"/>
        <pc:sldMkLst>
          <pc:docMk/>
          <pc:sldMk cId="4106587749" sldId="300"/>
        </pc:sldMkLst>
        <pc:spChg chg="mod">
          <ac:chgData name="صالح ابراهيم محمد ابراهيم" userId="22681725-48e4-45b0-ae69-4ac109ece415" providerId="ADAL" clId="{DD8ED4C3-C115-4342-9935-C7CCF2F16C91}" dt="2024-04-22T18:44:18.620" v="555" actId="313"/>
          <ac:spMkLst>
            <pc:docMk/>
            <pc:sldMk cId="4106587749" sldId="300"/>
            <ac:spMk id="4" creationId="{6F5CC230-118F-8BFF-C9DA-85C467E23F22}"/>
          </ac:spMkLst>
        </pc:spChg>
      </pc:sldChg>
      <pc:sldChg chg="modSp mod">
        <pc:chgData name="صالح ابراهيم محمد ابراهيم" userId="22681725-48e4-45b0-ae69-4ac109ece415" providerId="ADAL" clId="{DD8ED4C3-C115-4342-9935-C7CCF2F16C91}" dt="2024-04-22T17:55:18.198" v="352" actId="20577"/>
        <pc:sldMkLst>
          <pc:docMk/>
          <pc:sldMk cId="1636757186" sldId="301"/>
        </pc:sldMkLst>
        <pc:spChg chg="mod">
          <ac:chgData name="صالح ابراهيم محمد ابراهيم" userId="22681725-48e4-45b0-ae69-4ac109ece415" providerId="ADAL" clId="{DD8ED4C3-C115-4342-9935-C7CCF2F16C91}" dt="2024-04-22T17:55:18.198" v="352" actId="20577"/>
          <ac:spMkLst>
            <pc:docMk/>
            <pc:sldMk cId="1636757186" sldId="301"/>
            <ac:spMk id="4" creationId="{5722DFC5-91D5-D566-C0D1-A6F69248A73B}"/>
          </ac:spMkLst>
        </pc:spChg>
      </pc:sldChg>
      <pc:sldChg chg="modSp mod">
        <pc:chgData name="صالح ابراهيم محمد ابراهيم" userId="22681725-48e4-45b0-ae69-4ac109ece415" providerId="ADAL" clId="{DD8ED4C3-C115-4342-9935-C7CCF2F16C91}" dt="2024-04-22T18:53:38.922" v="557" actId="20577"/>
        <pc:sldMkLst>
          <pc:docMk/>
          <pc:sldMk cId="2166339658" sldId="304"/>
        </pc:sldMkLst>
        <pc:spChg chg="mod">
          <ac:chgData name="صالح ابراهيم محمد ابراهيم" userId="22681725-48e4-45b0-ae69-4ac109ece415" providerId="ADAL" clId="{DD8ED4C3-C115-4342-9935-C7CCF2F16C91}" dt="2024-04-22T18:53:35.913" v="556" actId="20577"/>
          <ac:spMkLst>
            <pc:docMk/>
            <pc:sldMk cId="2166339658" sldId="304"/>
            <ac:spMk id="4" creationId="{96AA3A92-D215-42E8-E368-903F7537326B}"/>
          </ac:spMkLst>
        </pc:spChg>
        <pc:spChg chg="mod">
          <ac:chgData name="صالح ابراهيم محمد ابراهيم" userId="22681725-48e4-45b0-ae69-4ac109ece415" providerId="ADAL" clId="{DD8ED4C3-C115-4342-9935-C7CCF2F16C91}" dt="2024-04-22T18:53:38.922" v="557" actId="20577"/>
          <ac:spMkLst>
            <pc:docMk/>
            <pc:sldMk cId="2166339658" sldId="304"/>
            <ac:spMk id="7" creationId="{2015C090-E6CC-EFDF-347D-53E57CECE431}"/>
          </ac:spMkLst>
        </pc:spChg>
      </pc:sldChg>
      <pc:sldChg chg="modSp mod">
        <pc:chgData name="صالح ابراهيم محمد ابراهيم" userId="22681725-48e4-45b0-ae69-4ac109ece415" providerId="ADAL" clId="{DD8ED4C3-C115-4342-9935-C7CCF2F16C91}" dt="2024-04-22T17:56:57.770" v="400" actId="20577"/>
        <pc:sldMkLst>
          <pc:docMk/>
          <pc:sldMk cId="3051687801" sldId="306"/>
        </pc:sldMkLst>
        <pc:spChg chg="mod">
          <ac:chgData name="صالح ابراهيم محمد ابراهيم" userId="22681725-48e4-45b0-ae69-4ac109ece415" providerId="ADAL" clId="{DD8ED4C3-C115-4342-9935-C7CCF2F16C91}" dt="2024-04-22T17:56:57.770" v="400" actId="20577"/>
          <ac:spMkLst>
            <pc:docMk/>
            <pc:sldMk cId="3051687801" sldId="306"/>
            <ac:spMk id="4" creationId="{057158C4-3125-2BD8-E0B9-B15D7DA92ED3}"/>
          </ac:spMkLst>
        </pc:spChg>
      </pc:sldChg>
      <pc:sldChg chg="modSp mod ord">
        <pc:chgData name="صالح ابراهيم محمد ابراهيم" userId="22681725-48e4-45b0-ae69-4ac109ece415" providerId="ADAL" clId="{DD8ED4C3-C115-4342-9935-C7CCF2F16C91}" dt="2024-04-22T17:47:11.159" v="154" actId="20577"/>
        <pc:sldMkLst>
          <pc:docMk/>
          <pc:sldMk cId="2630193254" sldId="307"/>
        </pc:sldMkLst>
        <pc:spChg chg="mod">
          <ac:chgData name="صالح ابراهيم محمد ابراهيم" userId="22681725-48e4-45b0-ae69-4ac109ece415" providerId="ADAL" clId="{DD8ED4C3-C115-4342-9935-C7CCF2F16C91}" dt="2024-04-22T17:47:11.159" v="154" actId="20577"/>
          <ac:spMkLst>
            <pc:docMk/>
            <pc:sldMk cId="2630193254" sldId="307"/>
            <ac:spMk id="5" creationId="{27F91553-DF75-1219-53A8-68E30844B0EF}"/>
          </ac:spMkLst>
        </pc:spChg>
      </pc:sldChg>
      <pc:sldChg chg="addSp delSp modSp mod">
        <pc:chgData name="صالح ابراهيم محمد ابراهيم" userId="22681725-48e4-45b0-ae69-4ac109ece415" providerId="ADAL" clId="{DD8ED4C3-C115-4342-9935-C7CCF2F16C91}" dt="2024-04-22T19:08:13.251" v="611" actId="20577"/>
        <pc:sldMkLst>
          <pc:docMk/>
          <pc:sldMk cId="2840234144" sldId="310"/>
        </pc:sldMkLst>
        <pc:spChg chg="mod">
          <ac:chgData name="صالح ابراهيم محمد ابراهيم" userId="22681725-48e4-45b0-ae69-4ac109ece415" providerId="ADAL" clId="{DD8ED4C3-C115-4342-9935-C7CCF2F16C91}" dt="2024-04-22T19:08:13.251" v="611" actId="20577"/>
          <ac:spMkLst>
            <pc:docMk/>
            <pc:sldMk cId="2840234144" sldId="310"/>
            <ac:spMk id="4" creationId="{CC0DBBFD-22B5-290A-2B7D-344F2D8BE799}"/>
          </ac:spMkLst>
        </pc:spChg>
        <pc:spChg chg="mod">
          <ac:chgData name="صالح ابراهيم محمد ابراهيم" userId="22681725-48e4-45b0-ae69-4ac109ece415" providerId="ADAL" clId="{DD8ED4C3-C115-4342-9935-C7CCF2F16C91}" dt="2024-04-22T17:46:15.664" v="116" actId="20577"/>
          <ac:spMkLst>
            <pc:docMk/>
            <pc:sldMk cId="2840234144" sldId="310"/>
            <ac:spMk id="5" creationId="{BD07E204-3DA7-CAAB-4446-CF9414D2B9C0}"/>
          </ac:spMkLst>
        </pc:spChg>
        <pc:picChg chg="add del mod modCrop">
          <ac:chgData name="صالح ابراهيم محمد ابراهيم" userId="22681725-48e4-45b0-ae69-4ac109ece415" providerId="ADAL" clId="{DD8ED4C3-C115-4342-9935-C7CCF2F16C91}" dt="2024-04-22T17:34:33.088" v="62" actId="478"/>
          <ac:picMkLst>
            <pc:docMk/>
            <pc:sldMk cId="2840234144" sldId="310"/>
            <ac:picMk id="7" creationId="{7E97FDA0-7664-1195-3EFA-DA4A89D4B678}"/>
          </ac:picMkLst>
        </pc:picChg>
        <pc:picChg chg="add mod">
          <ac:chgData name="صالح ابراهيم محمد ابراهيم" userId="22681725-48e4-45b0-ae69-4ac109ece415" providerId="ADAL" clId="{DD8ED4C3-C115-4342-9935-C7CCF2F16C91}" dt="2024-04-22T17:44:08.025" v="78" actId="1076"/>
          <ac:picMkLst>
            <pc:docMk/>
            <pc:sldMk cId="2840234144" sldId="310"/>
            <ac:picMk id="9" creationId="{35EDD233-5907-DFF8-D903-2B308CE24EFA}"/>
          </ac:picMkLst>
        </pc:picChg>
      </pc:sldChg>
      <pc:sldChg chg="modSp mod">
        <pc:chgData name="صالح ابراهيم محمد ابراهيم" userId="22681725-48e4-45b0-ae69-4ac109ece415" providerId="ADAL" clId="{DD8ED4C3-C115-4342-9935-C7CCF2F16C91}" dt="2024-04-22T19:04:23.688" v="590" actId="313"/>
        <pc:sldMkLst>
          <pc:docMk/>
          <pc:sldMk cId="2379940923" sldId="311"/>
        </pc:sldMkLst>
        <pc:spChg chg="mod">
          <ac:chgData name="صالح ابراهيم محمد ابراهيم" userId="22681725-48e4-45b0-ae69-4ac109ece415" providerId="ADAL" clId="{DD8ED4C3-C115-4342-9935-C7CCF2F16C91}" dt="2024-04-22T19:03:14.263" v="573" actId="20577"/>
          <ac:spMkLst>
            <pc:docMk/>
            <pc:sldMk cId="2379940923" sldId="311"/>
            <ac:spMk id="4" creationId="{D439C110-194B-B182-6019-3C29A3E99BFF}"/>
          </ac:spMkLst>
        </pc:spChg>
        <pc:spChg chg="mod">
          <ac:chgData name="صالح ابراهيم محمد ابراهيم" userId="22681725-48e4-45b0-ae69-4ac109ece415" providerId="ADAL" clId="{DD8ED4C3-C115-4342-9935-C7CCF2F16C91}" dt="2024-04-22T19:04:23.688" v="590" actId="313"/>
          <ac:spMkLst>
            <pc:docMk/>
            <pc:sldMk cId="2379940923" sldId="311"/>
            <ac:spMk id="5" creationId="{F51481CF-3D13-F460-42D3-C0C10F2DF3D2}"/>
          </ac:spMkLst>
        </pc:spChg>
        <pc:spChg chg="mod">
          <ac:chgData name="صالح ابراهيم محمد ابراهيم" userId="22681725-48e4-45b0-ae69-4ac109ece415" providerId="ADAL" clId="{DD8ED4C3-C115-4342-9935-C7CCF2F16C91}" dt="2024-04-22T19:03:40.707" v="578" actId="313"/>
          <ac:spMkLst>
            <pc:docMk/>
            <pc:sldMk cId="2379940923" sldId="311"/>
            <ac:spMk id="7" creationId="{7ED93BA8-7040-0310-0EAA-9EFFDB692732}"/>
          </ac:spMkLst>
        </pc:spChg>
      </pc:sldChg>
      <pc:sldChg chg="add del">
        <pc:chgData name="صالح ابراهيم محمد ابراهيم" userId="22681725-48e4-45b0-ae69-4ac109ece415" providerId="ADAL" clId="{DD8ED4C3-C115-4342-9935-C7CCF2F16C91}" dt="2024-04-22T17:59:08.904" v="454" actId="47"/>
        <pc:sldMkLst>
          <pc:docMk/>
          <pc:sldMk cId="3572184044" sldId="31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MATLAB</c:v>
                </c:pt>
                <c:pt idx="1">
                  <c:v>C#</c:v>
                </c:pt>
                <c:pt idx="2">
                  <c:v>SQL</c:v>
                </c:pt>
                <c:pt idx="3">
                  <c:v>Python</c:v>
                </c:pt>
                <c:pt idx="4">
                  <c:v>JavaScript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0.04</c:v>
                </c:pt>
                <c:pt idx="1">
                  <c:v>0.27</c:v>
                </c:pt>
                <c:pt idx="2">
                  <c:v>0.48</c:v>
                </c:pt>
                <c:pt idx="3">
                  <c:v>0.49</c:v>
                </c:pt>
                <c:pt idx="4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07-4578-9BE5-DBBE0EF16A6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1735487"/>
        <c:axId val="11735967"/>
      </c:barChart>
      <c:catAx>
        <c:axId val="117354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35967"/>
        <c:crosses val="autoZero"/>
        <c:auto val="1"/>
        <c:lblAlgn val="ctr"/>
        <c:lblOffset val="100"/>
        <c:noMultiLvlLbl val="0"/>
      </c:catAx>
      <c:valAx>
        <c:axId val="11735967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17354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E72A9-67A2-4FB1-BBF6-740F2C2EAA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B748C-466C-45D8-970C-D4FB4FE80C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ABBF3-49A8-4B3F-9773-22E67695BB12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8C23F-271A-4B7C-87EC-108046165C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ABF6-4152-4126-AC20-23B44A3111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B6193-5AA7-489B-8575-00593FC261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05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AAC2B-A50D-4386-849A-6B59FB991B4C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95658-EA1F-4910-80AB-4DA76E167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7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864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125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716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39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613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560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74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365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226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047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4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9AF4D7D-42EC-4F30-296A-81B05C4E7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4772" y="677918"/>
            <a:ext cx="6856292" cy="3590596"/>
          </a:xfrm>
        </p:spPr>
        <p:txBody>
          <a:bodyPr anchor="ctr"/>
          <a:lstStyle>
            <a:lvl1pPr algn="l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70392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896112"/>
            <a:ext cx="10668000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0FC509-0D49-9500-59C9-DAE0A699FB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2417197"/>
            <a:ext cx="4278313" cy="3737541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en-US" sz="1800" smtClean="0"/>
            </a:lvl1pPr>
            <a:lvl2pPr>
              <a:spcBef>
                <a:spcPts val="0"/>
              </a:spcBef>
              <a:spcAft>
                <a:spcPts val="1200"/>
              </a:spcAft>
              <a:defRPr lang="en-US" sz="1800" smtClean="0"/>
            </a:lvl2pPr>
            <a:lvl3pPr>
              <a:spcBef>
                <a:spcPts val="0"/>
              </a:spcBef>
              <a:spcAft>
                <a:spcPts val="1200"/>
              </a:spcAft>
              <a:defRPr lang="en-US" sz="1800" smtClean="0"/>
            </a:lvl3pPr>
            <a:lvl4pPr>
              <a:spcBef>
                <a:spcPts val="0"/>
              </a:spcBef>
              <a:spcAft>
                <a:spcPts val="1200"/>
              </a:spcAft>
              <a:defRPr lang="en-US" sz="1800" smtClean="0"/>
            </a:lvl4pPr>
            <a:lvl5pPr>
              <a:spcBef>
                <a:spcPts val="0"/>
              </a:spcBef>
              <a:spcAft>
                <a:spcPts val="1200"/>
              </a:spcAft>
              <a:defRPr lang="en-US" sz="1800"/>
            </a:lvl5pPr>
          </a:lstStyle>
          <a:p>
            <a:pPr lvl="0"/>
            <a:r>
              <a:rPr lang="en-US" dirty="0"/>
              <a:t>Click to add text </a:t>
            </a:r>
          </a:p>
          <a:p>
            <a:pPr marL="685800" lvl="1" indent="-228600"/>
            <a:r>
              <a:rPr lang="en-US" dirty="0"/>
              <a:t>Second level</a:t>
            </a:r>
          </a:p>
          <a:p>
            <a:pPr marL="1143000" lvl="2" indent="-228600"/>
            <a:r>
              <a:rPr lang="en-US" dirty="0"/>
              <a:t>Third level</a:t>
            </a:r>
          </a:p>
          <a:p>
            <a:pPr marL="1600200" lvl="3" indent="-228600"/>
            <a:r>
              <a:rPr lang="en-US" dirty="0"/>
              <a:t>Fourth level</a:t>
            </a:r>
          </a:p>
          <a:p>
            <a:pPr marL="2057400" lvl="4" indent="-228600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7113F543-A373-5951-EBF3-7E283EE52F0B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5241471" y="2417763"/>
            <a:ext cx="6188529" cy="37369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D4C80AE-01F3-AAB6-99EF-DB1B5934CF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0241B24-8629-6BC2-C72F-A156F062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FBBF9-1C14-3371-F0AC-507FFCAB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89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1"/>
            <a:ext cx="9866540" cy="135814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F1898E-3E74-4E43-A202-1A664022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014984" cy="6858000"/>
            <a:chOff x="0" y="0"/>
            <a:chExt cx="1014984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14776F7-F8A5-4235-8C8D-17F0E4F45B03}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F301899-34C1-47B4-B5CD-F77BA341C0F9}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66E9363-03B7-439D-8B5E-0665E48F046E}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432F5F5-1688-44BD-B071-A62C04824FB8}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89FF8F5-F7B8-46B0-BB03-FE972A6832E7}"/>
                </a:ext>
              </a:extLst>
            </p:cNvPr>
            <p:cNvSpPr/>
            <p:nvPr userDrawn="1"/>
          </p:nvSpPr>
          <p:spPr>
            <a:xfrm rot="10800000">
              <a:off x="100582" y="2936725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31EB8EE7-3843-4CA8-879D-5D985DAA0D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57200" y="5416459"/>
              <a:ext cx="1828800" cy="914400"/>
            </a:xfrm>
            <a:prstGeom prst="rect">
              <a:avLst/>
            </a:prstGeom>
          </p:spPr>
        </p:pic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5FF0EEFD-0038-4A2F-AD3B-01A98EFF5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63329"/>
              <a:ext cx="1828800" cy="914400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50232-76AA-C9E3-F846-8DB1B44E5AF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552575" y="2481940"/>
            <a:ext cx="6477952" cy="363583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2pPr>
            <a:lvl3pPr marL="9144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3pPr>
            <a:lvl4pPr marL="13716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4pPr>
            <a:lvl5pPr marL="18288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7A04978-5D2C-BBF1-9C05-C527176190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2723" y="2481940"/>
            <a:ext cx="3046391" cy="3759200"/>
          </a:xfrm>
        </p:spPr>
        <p:txBody>
          <a:bodyPr>
            <a:normAutofit/>
          </a:bodyPr>
          <a:lstStyle>
            <a:lvl1pPr marL="342900" indent="-342900">
              <a:spcAft>
                <a:spcPts val="600"/>
              </a:spcAft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800100" indent="-342900">
              <a:spcAft>
                <a:spcPts val="600"/>
              </a:spcAft>
              <a:buFont typeface="+mj-lt"/>
              <a:buAutoNum type="alphaLcPeriod"/>
              <a:defRPr sz="1800">
                <a:solidFill>
                  <a:schemeClr val="bg1"/>
                </a:solidFill>
              </a:defRPr>
            </a:lvl2pPr>
            <a:lvl3pPr marL="1257300" indent="-342900">
              <a:spcAft>
                <a:spcPts val="600"/>
              </a:spcAft>
              <a:buFont typeface="+mj-lt"/>
              <a:buAutoNum type="arabicParenR"/>
              <a:defRPr sz="1800">
                <a:solidFill>
                  <a:schemeClr val="bg1"/>
                </a:solidFill>
              </a:defRPr>
            </a:lvl3pPr>
            <a:lvl4pPr marL="1714500" indent="-342900">
              <a:spcAft>
                <a:spcPts val="600"/>
              </a:spcAft>
              <a:buFont typeface="+mj-lt"/>
              <a:buAutoNum type="alphaLcParenR"/>
              <a:defRPr sz="1800">
                <a:solidFill>
                  <a:schemeClr val="bg1"/>
                </a:solidFill>
              </a:defRPr>
            </a:lvl4pPr>
            <a:lvl5pPr marL="2171700" indent="-342900">
              <a:spcAft>
                <a:spcPts val="600"/>
              </a:spcAft>
              <a:buFont typeface="+mj-lt"/>
              <a:buAutoNum type="romanLcPeriod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41C57AEB-9E33-4F77-9F58-DB0D1B97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182F895D-C48A-41AA-9DE6-43A17B7E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4C15BF58-30D9-4A0E-8506-1CD777B0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68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155" y="896112"/>
            <a:ext cx="10665845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E06194BC-6453-CA18-2623-B07F3A5D4E92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762000" y="2417763"/>
            <a:ext cx="10665845" cy="3678235"/>
          </a:xfrm>
        </p:spPr>
        <p:txBody>
          <a:bodyPr/>
          <a:lstStyle>
            <a:lvl1pPr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insert table</a:t>
            </a:r>
          </a:p>
          <a:p>
            <a:endParaRPr lang="en-US" dirty="0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3A465A0-88AA-B50B-92D8-3A5492832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195F626-7C08-9907-6A85-922BE6AA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AD34A-4F3F-C89B-BBBC-E7740F41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748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1C2927-0A13-DC57-A83B-B8DB787A4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00245" y="544285"/>
            <a:ext cx="5528217" cy="2685383"/>
          </a:xfrm>
        </p:spPr>
        <p:txBody>
          <a:bodyPr anchor="b">
            <a:normAutofit/>
          </a:bodyPr>
          <a:lstStyle>
            <a:lvl1pPr algn="l">
              <a:defRPr sz="44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96340" y="3423773"/>
            <a:ext cx="5528217" cy="2029969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50" y="429461"/>
            <a:ext cx="6343650" cy="2668463"/>
          </a:xfrm>
        </p:spPr>
        <p:txBody>
          <a:bodyPr anchor="b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83B974-C7F1-5026-EC6E-647371B64BB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938712" y="3299953"/>
            <a:ext cx="6338888" cy="26684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4914EB-20DD-97B4-8FF9-94D739D21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9867" y="-7753"/>
            <a:ext cx="4187536" cy="6865753"/>
            <a:chOff x="-9867" y="-7753"/>
            <a:chExt cx="4187536" cy="6865753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407AED1-9974-465A-BC9C-530E270105DE}"/>
                </a:ext>
              </a:extLst>
            </p:cNvPr>
            <p:cNvSpPr/>
            <p:nvPr userDrawn="1"/>
          </p:nvSpPr>
          <p:spPr>
            <a:xfrm flipH="1">
              <a:off x="0" y="2021358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08ADBC6-C9BE-4302-A86A-4AC842874C24}"/>
                </a:ext>
              </a:extLst>
            </p:cNvPr>
            <p:cNvSpPr/>
            <p:nvPr userDrawn="1"/>
          </p:nvSpPr>
          <p:spPr>
            <a:xfrm>
              <a:off x="2029604" y="2031653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2B04AFC-F339-4DFB-AA44-D68317065E02}"/>
                </a:ext>
              </a:extLst>
            </p:cNvPr>
            <p:cNvSpPr/>
            <p:nvPr userDrawn="1"/>
          </p:nvSpPr>
          <p:spPr>
            <a:xfrm>
              <a:off x="2028253" y="4052815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Picture 19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E88B2398-8473-499F-836C-F3AF518F5B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3015" y="5086646"/>
              <a:ext cx="2019299" cy="999451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1BC9BFE-80C0-4DA9-92DB-070C41E412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-9867" y="-1076"/>
              <a:ext cx="2029968" cy="2029968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522571C-09D3-4F39-B963-76F80D9973F1}"/>
                </a:ext>
              </a:extLst>
            </p:cNvPr>
            <p:cNvSpPr/>
            <p:nvPr userDrawn="1"/>
          </p:nvSpPr>
          <p:spPr>
            <a:xfrm>
              <a:off x="2029968" y="6045049"/>
              <a:ext cx="2029968" cy="8129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0268D7D-D5FB-492C-8D00-3E866534BD42}"/>
                </a:ext>
              </a:extLst>
            </p:cNvPr>
            <p:cNvSpPr/>
            <p:nvPr userDrawn="1"/>
          </p:nvSpPr>
          <p:spPr>
            <a:xfrm flipH="1">
              <a:off x="0" y="4828032"/>
              <a:ext cx="2032942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54BCEF24-C76B-44E5-A457-E55658E8EB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2860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8216784-417D-44A8-8CF1-C0CAF410EB9B}"/>
                </a:ext>
              </a:extLst>
            </p:cNvPr>
            <p:cNvGrpSpPr/>
            <p:nvPr userDrawn="1"/>
          </p:nvGrpSpPr>
          <p:grpSpPr>
            <a:xfrm>
              <a:off x="100242" y="2099803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FFF90BA2-E949-4FDF-A88E-B68F607E3205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41F18930-2C24-4BA6-A1EB-BF1644EE8558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D5953E65-C24C-4C83-86BB-E4A6D2532FD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0B9DA7A8-A66E-4E0E-92DF-B3FF112EBB70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94E74739-1964-4A3C-B2E5-28FEF5EF8E49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E31C22DC-76BD-4E83-8A1A-B7AE70B2E8FE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F63C700C-5749-4BA1-8128-78559312E825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EC81C305-3A69-4634-8A07-56F8272122AF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A14AAEDA-8F87-420D-A6BD-FF115C08EB7A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A1FA4EA0-701D-49A3-8962-1BD0CE6E9C0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E362A8AA-1110-4C1C-9922-60F7D43E82B0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BC8B72EE-335A-4030-B500-7E6FB4D24F18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10167348-D9AA-4440-8569-849A6B0F2C2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A5616AB2-7A83-42C0-883C-FFA27D5468C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6A9CA073-4F0B-4787-B46D-7886261E945E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9AF901A3-1EC5-458F-A653-74CCEAE9A13D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4D5E35A9-4BB5-48F3-AE34-E1BDD3343EB1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A9A549D5-A823-49C4-8C36-D074E6E039B9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6A767C47-7246-4B50-8E78-82766365754A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0AEE1DDC-07C3-4204-A3B1-BB7C77C0622B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5DA288D-BE35-46E8-AA86-9F28D8504DAB}"/>
                </a:ext>
              </a:extLst>
            </p:cNvPr>
            <p:cNvSpPr/>
            <p:nvPr userDrawn="1"/>
          </p:nvSpPr>
          <p:spPr>
            <a:xfrm>
              <a:off x="0" y="4043197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2557B54-30A3-4192-9D51-EE28AF522DE9}"/>
                </a:ext>
              </a:extLst>
            </p:cNvPr>
            <p:cNvSpPr/>
            <p:nvPr userDrawn="1"/>
          </p:nvSpPr>
          <p:spPr>
            <a:xfrm>
              <a:off x="0" y="2021358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208FD0E-034D-4DF3-85D7-F0EBE2775B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632" y="-7753"/>
              <a:ext cx="4052352" cy="4040860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20239FE-47D0-4B4F-8440-F859F368C141}"/>
                </a:ext>
              </a:extLst>
            </p:cNvPr>
            <p:cNvSpPr/>
            <p:nvPr userDrawn="1"/>
          </p:nvSpPr>
          <p:spPr>
            <a:xfrm>
              <a:off x="3903349" y="3869829"/>
              <a:ext cx="274320" cy="2743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8925BB7-B630-981C-964B-37A5DCBE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6165" y="635508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B4D24B0-E841-7B76-D133-06ABBAB6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7357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7D011F5-A799-BEAA-9160-5743D58B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33694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39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660358"/>
            <a:ext cx="6594768" cy="5537284"/>
          </a:xfrm>
        </p:spPr>
        <p:txBody>
          <a:bodyPr anchor="ctr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0800000">
            <a:off x="1" y="761322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EA6F58-FA46-C921-5758-59234B148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4069439" cy="4828833"/>
            <a:chOff x="0" y="0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>
              <a:spLocks/>
            </p:cNvSpPr>
            <p:nvPr userDrawn="1"/>
          </p:nvSpPr>
          <p:spPr>
            <a:xfrm rot="10800000" flipH="1">
              <a:off x="2026630" y="77643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 rot="10800000">
              <a:off x="0" y="76613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 rot="10800000">
              <a:off x="1351" y="0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39471" y="2798865"/>
              <a:ext cx="2029968" cy="2029968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 rot="10800000">
              <a:off x="2029604" y="0"/>
              <a:ext cx="2029968" cy="7845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CD1CD1B2-7EBC-96B6-A02D-7972C27874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035948" y="788197"/>
              <a:ext cx="2019299" cy="999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6966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544285"/>
            <a:ext cx="6594768" cy="3445329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29789" y="4130045"/>
            <a:ext cx="6594768" cy="195152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A24CB0-5164-75CE-ED27-EF876C19C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029167"/>
            <a:ext cx="4069439" cy="4828833"/>
            <a:chOff x="0" y="2029167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/>
            <p:nvPr userDrawn="1"/>
          </p:nvSpPr>
          <p:spPr>
            <a:xfrm flipH="1">
              <a:off x="9867" y="405160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>
              <a:off x="2039471" y="406189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>
              <a:off x="2038120" y="6083058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0" y="2029167"/>
              <a:ext cx="2029968" cy="2029968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27BDAED-0D36-04AE-1A0C-E36977943C38}"/>
                </a:ext>
              </a:extLst>
            </p:cNvPr>
            <p:cNvGrpSpPr/>
            <p:nvPr userDrawn="1"/>
          </p:nvGrpSpPr>
          <p:grpSpPr>
            <a:xfrm>
              <a:off x="110109" y="4130046"/>
              <a:ext cx="1920240" cy="1920240"/>
              <a:chOff x="5361924" y="7472790"/>
              <a:chExt cx="1828800" cy="1828800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CF3798F-8E8C-7928-8347-8BC5B07B29F9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488BF7D-B7D9-249A-4EC2-8A1F6311D1BD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C68EE8A4-53F3-EAAD-F43C-1F73C11BCE4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31" name="Group 30">
                      <a:extLst>
                        <a:ext uri="{FF2B5EF4-FFF2-40B4-BE49-F238E27FC236}">
                          <a16:creationId xmlns:a16="http://schemas.microsoft.com/office/drawing/2014/main" id="{806ABFB8-B814-19D4-3D47-A20F5AE8785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33" name="Group 32">
                        <a:extLst>
                          <a:ext uri="{FF2B5EF4-FFF2-40B4-BE49-F238E27FC236}">
                            <a16:creationId xmlns:a16="http://schemas.microsoft.com/office/drawing/2014/main" id="{992340A8-8A61-1791-D56D-37F56A662FE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35" name="Group 34">
                          <a:extLst>
                            <a:ext uri="{FF2B5EF4-FFF2-40B4-BE49-F238E27FC236}">
                              <a16:creationId xmlns:a16="http://schemas.microsoft.com/office/drawing/2014/main" id="{CD482B6F-4CF8-CEB3-7478-EB1A76DCF567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37" name="Group 36">
                            <a:extLst>
                              <a:ext uri="{FF2B5EF4-FFF2-40B4-BE49-F238E27FC236}">
                                <a16:creationId xmlns:a16="http://schemas.microsoft.com/office/drawing/2014/main" id="{48DB94FE-59B9-2EAD-D619-84D732CEACD3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39" name="Oval 38">
                              <a:extLst>
                                <a:ext uri="{FF2B5EF4-FFF2-40B4-BE49-F238E27FC236}">
                                  <a16:creationId xmlns:a16="http://schemas.microsoft.com/office/drawing/2014/main" id="{E9EB6EED-2663-2442-C484-EF27395DCEB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40" name="Oval 39">
                              <a:extLst>
                                <a:ext uri="{FF2B5EF4-FFF2-40B4-BE49-F238E27FC236}">
                                  <a16:creationId xmlns:a16="http://schemas.microsoft.com/office/drawing/2014/main" id="{E5978766-DE51-5FF5-41BE-B1007C37165E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38" name="Oval 37">
                            <a:extLst>
                              <a:ext uri="{FF2B5EF4-FFF2-40B4-BE49-F238E27FC236}">
                                <a16:creationId xmlns:a16="http://schemas.microsoft.com/office/drawing/2014/main" id="{749B68DA-C119-6301-085A-2E7F3F7E3CB1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36" name="Oval 35">
                          <a:extLst>
                            <a:ext uri="{FF2B5EF4-FFF2-40B4-BE49-F238E27FC236}">
                              <a16:creationId xmlns:a16="http://schemas.microsoft.com/office/drawing/2014/main" id="{D753957E-F4A5-E4CA-B8B3-F6AE73F159F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34" name="Oval 33">
                        <a:extLst>
                          <a:ext uri="{FF2B5EF4-FFF2-40B4-BE49-F238E27FC236}">
                            <a16:creationId xmlns:a16="http://schemas.microsoft.com/office/drawing/2014/main" id="{3C4F46AE-42C2-9E3D-D294-F9297389D11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32" name="Oval 31">
                      <a:extLst>
                        <a:ext uri="{FF2B5EF4-FFF2-40B4-BE49-F238E27FC236}">
                          <a16:creationId xmlns:a16="http://schemas.microsoft.com/office/drawing/2014/main" id="{42376F25-4466-0F15-CD2F-B821AC9CCE5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BBC988D2-4FFC-612A-DD91-A41B6194EF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53690E8A-1D3D-3D5D-932E-D2A2CFE5BDAB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1AE08D7C-4190-C00C-19F0-BEC1F608B97A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7B3E9873-3672-0001-60F1-6068B67A6DF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4CD85BCE-3B9E-234C-4D1D-EC1A6A57D298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5CC66A2F-CBBE-220E-5ECB-528B8EE34F83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7B0A7FC-B497-31A6-1F93-414F96AF4C4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>
              <a:off x="9867" y="6073440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CCEA94B-F499-5FCA-D063-7FD71F10F95B}"/>
                </a:ext>
              </a:extLst>
            </p:cNvPr>
            <p:cNvSpPr/>
            <p:nvPr userDrawn="1"/>
          </p:nvSpPr>
          <p:spPr>
            <a:xfrm>
              <a:off x="9867" y="405160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7235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896112"/>
            <a:ext cx="6589150" cy="1988706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EF03D4-C3B7-918C-FF43-0A9C106AC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27476" y="-9144"/>
            <a:ext cx="4069095" cy="6867144"/>
            <a:chOff x="8127476" y="-9144"/>
            <a:chExt cx="4069095" cy="686714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ADCD25-4CC2-4A9A-B033-132F3DA6D2F5}"/>
                </a:ext>
              </a:extLst>
            </p:cNvPr>
            <p:cNvSpPr/>
            <p:nvPr userDrawn="1"/>
          </p:nvSpPr>
          <p:spPr>
            <a:xfrm>
              <a:off x="10162032" y="2014436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D2F68DA8-1D58-42B0-A2C9-046E92884BC1}"/>
                </a:ext>
              </a:extLst>
            </p:cNvPr>
            <p:cNvSpPr/>
            <p:nvPr userDrawn="1"/>
          </p:nvSpPr>
          <p:spPr>
            <a:xfrm rot="5400000">
              <a:off x="10160492" y="2024569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B232A4-4F4E-48E9-9E61-BE51F716635C}"/>
                </a:ext>
              </a:extLst>
            </p:cNvPr>
            <p:cNvSpPr/>
            <p:nvPr userDrawn="1"/>
          </p:nvSpPr>
          <p:spPr>
            <a:xfrm>
              <a:off x="10162032" y="0"/>
              <a:ext cx="2029968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CB66576-218C-4236-B125-DD7B03A784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10162032" y="0"/>
              <a:ext cx="2029968" cy="202996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8139364" y="-7084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8127476" y="4807776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CC28908-2548-441C-BE9D-8728E1FC84C0}"/>
                </a:ext>
              </a:extLst>
            </p:cNvPr>
            <p:cNvSpPr/>
            <p:nvPr userDrawn="1"/>
          </p:nvSpPr>
          <p:spPr>
            <a:xfrm>
              <a:off x="10160492" y="4041539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731DC170-FB16-45F8-B62C-DCAB2B9AC3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272" y="5079562"/>
              <a:ext cx="2019299" cy="999451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8139640" y="-9144"/>
              <a:ext cx="2029968" cy="2029968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DB6750E-735F-4906-8BCA-E0BD4F029617}"/>
                </a:ext>
              </a:extLst>
            </p:cNvPr>
            <p:cNvSpPr/>
            <p:nvPr userDrawn="1"/>
          </p:nvSpPr>
          <p:spPr>
            <a:xfrm>
              <a:off x="10158984" y="6016751"/>
              <a:ext cx="2029968" cy="8412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31156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8227718" y="2092719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8138160" y="4045868"/>
              <a:ext cx="2029968" cy="8229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8138160" y="2029968"/>
              <a:ext cx="1014984" cy="201168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138160" y="2012062"/>
              <a:ext cx="3044952" cy="7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11055096" y="1874902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7" name="Date Placeholder 3">
            <a:extLst>
              <a:ext uri="{FF2B5EF4-FFF2-40B4-BE49-F238E27FC236}">
                <a16:creationId xmlns:a16="http://schemas.microsoft.com/office/drawing/2014/main" id="{56895315-7883-40AA-AB6E-E7F8B77E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295" y="6355080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8" name="Footer Placeholder 4">
            <a:extLst>
              <a:ext uri="{FF2B5EF4-FFF2-40B4-BE49-F238E27FC236}">
                <a16:creationId xmlns:a16="http://schemas.microsoft.com/office/drawing/2014/main" id="{0000A4E2-8200-4049-B783-2C99FBDB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9" name="Slide Number Placeholder 5">
            <a:extLst>
              <a:ext uri="{FF2B5EF4-FFF2-40B4-BE49-F238E27FC236}">
                <a16:creationId xmlns:a16="http://schemas.microsoft.com/office/drawing/2014/main" id="{179E1CD1-EB8F-4E56-ADD5-06293A7A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B414F1-8F08-3A3B-45E3-9F44595164A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62001" y="3058886"/>
            <a:ext cx="6597372" cy="3296194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ts val="2000"/>
              </a:lnSpc>
              <a:defRPr sz="1800">
                <a:solidFill>
                  <a:schemeClr val="bg1"/>
                </a:solidFill>
              </a:defRPr>
            </a:lvl2pPr>
            <a:lvl3pPr marL="914400">
              <a:lnSpc>
                <a:spcPts val="2000"/>
              </a:lnSpc>
              <a:defRPr sz="1800">
                <a:solidFill>
                  <a:schemeClr val="bg1"/>
                </a:solidFill>
              </a:defRPr>
            </a:lvl3pPr>
            <a:lvl4pPr marL="1371600">
              <a:lnSpc>
                <a:spcPts val="2000"/>
              </a:lnSpc>
              <a:defRPr sz="1800">
                <a:solidFill>
                  <a:schemeClr val="bg1"/>
                </a:solidFill>
              </a:defRPr>
            </a:lvl4pPr>
            <a:lvl5pPr marL="1828800">
              <a:lnSpc>
                <a:spcPts val="2000"/>
              </a:lnSpc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0696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  <p15:guide id="4" pos="57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F09F422-89F7-BDA7-7801-F364BA5D9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045" y="-4303"/>
            <a:ext cx="7252590" cy="6862680"/>
            <a:chOff x="-3045" y="-4303"/>
            <a:chExt cx="7252590" cy="686268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629CA98-D89C-4A69-9A55-8D6C17DCDDF0}"/>
                </a:ext>
              </a:extLst>
            </p:cNvPr>
            <p:cNvSpPr/>
            <p:nvPr userDrawn="1"/>
          </p:nvSpPr>
          <p:spPr>
            <a:xfrm>
              <a:off x="-1146" y="4775407"/>
              <a:ext cx="2029968" cy="207752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12C5F573-21FC-4A6F-B46F-5583E20C99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-3045" y="-4303"/>
              <a:ext cx="2029968" cy="202996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A65556A-38A5-4BA5-9A40-33F02F960B1E}"/>
                </a:ext>
              </a:extLst>
            </p:cNvPr>
            <p:cNvSpPr/>
            <p:nvPr userDrawn="1"/>
          </p:nvSpPr>
          <p:spPr>
            <a:xfrm>
              <a:off x="3757" y="2033993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7900790-71B8-45C8-9B6D-07E23CEA7632}"/>
                </a:ext>
              </a:extLst>
            </p:cNvPr>
            <p:cNvSpPr/>
            <p:nvPr userDrawn="1"/>
          </p:nvSpPr>
          <p:spPr>
            <a:xfrm>
              <a:off x="-218" y="4059798"/>
              <a:ext cx="2029968" cy="75956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8AC969-4FA2-44AD-A273-2A0B7839749F}"/>
                </a:ext>
              </a:extLst>
            </p:cNvPr>
            <p:cNvSpPr/>
            <p:nvPr userDrawn="1"/>
          </p:nvSpPr>
          <p:spPr>
            <a:xfrm>
              <a:off x="4071442" y="4058828"/>
              <a:ext cx="3178103" cy="2799549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91CB31D0-C621-4EF7-AE25-5C3BCD5882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38053" y="2029625"/>
              <a:ext cx="2029878" cy="2023760"/>
            </a:xfrm>
            <a:prstGeom prst="rect">
              <a:avLst/>
            </a:prstGeom>
          </p:spPr>
        </p:pic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B2CC2F02-F98F-4E69-AA01-CCF96A602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034034" y="4055808"/>
              <a:ext cx="2029968" cy="2029968"/>
            </a:xfrm>
            <a:prstGeom prst="rect">
              <a:avLst/>
            </a:prstGeom>
          </p:spPr>
        </p:pic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FE05B395-CB62-452B-A84F-936AD8EDDA92}"/>
                </a:ext>
              </a:extLst>
            </p:cNvPr>
            <p:cNvSpPr/>
            <p:nvPr userDrawn="1"/>
          </p:nvSpPr>
          <p:spPr>
            <a:xfrm>
              <a:off x="2028568" y="4060579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3" name="Graphic 72">
              <a:extLst>
                <a:ext uri="{FF2B5EF4-FFF2-40B4-BE49-F238E27FC236}">
                  <a16:creationId xmlns:a16="http://schemas.microsoft.com/office/drawing/2014/main" id="{2622C30D-68C5-43FD-997F-CFD4DD72E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5400000">
              <a:off x="2043950" y="4059923"/>
              <a:ext cx="2029968" cy="2029968"/>
            </a:xfrm>
            <a:prstGeom prst="rect">
              <a:avLst/>
            </a:prstGeom>
          </p:spPr>
        </p:pic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AC3CDBDC-6EB4-4B7D-A9F6-4CFA74834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" y="3062893"/>
              <a:ext cx="2019299" cy="999451"/>
            </a:xfrm>
            <a:prstGeom prst="rect">
              <a:avLst/>
            </a:prstGeom>
          </p:spPr>
        </p:pic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34457344-691C-417A-9C29-5AD8ABC43E5A}"/>
                </a:ext>
              </a:extLst>
            </p:cNvPr>
            <p:cNvGrpSpPr/>
            <p:nvPr userDrawn="1"/>
          </p:nvGrpSpPr>
          <p:grpSpPr>
            <a:xfrm>
              <a:off x="4433" y="4836676"/>
              <a:ext cx="1965960" cy="1965960"/>
              <a:chOff x="5361924" y="7472790"/>
              <a:chExt cx="1828800" cy="1828800"/>
            </a:xfrm>
          </p:grpSpPr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68DDC918-5A9B-4D14-98A4-9002D8520FD4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2366D07F-988F-459E-BBD3-15126F92902E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73" name="Group 172">
                    <a:extLst>
                      <a:ext uri="{FF2B5EF4-FFF2-40B4-BE49-F238E27FC236}">
                        <a16:creationId xmlns:a16="http://schemas.microsoft.com/office/drawing/2014/main" id="{6CCACE8C-699F-4B10-BA84-94167BA05CC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176" name="Group 175">
                      <a:extLst>
                        <a:ext uri="{FF2B5EF4-FFF2-40B4-BE49-F238E27FC236}">
                          <a16:creationId xmlns:a16="http://schemas.microsoft.com/office/drawing/2014/main" id="{59F49E32-0B71-4676-8012-BA971DA2100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78" name="Group 177">
                        <a:extLst>
                          <a:ext uri="{FF2B5EF4-FFF2-40B4-BE49-F238E27FC236}">
                            <a16:creationId xmlns:a16="http://schemas.microsoft.com/office/drawing/2014/main" id="{DF41FA5A-1504-4DC4-B514-00C377423E7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80" name="Group 179">
                          <a:extLst>
                            <a:ext uri="{FF2B5EF4-FFF2-40B4-BE49-F238E27FC236}">
                              <a16:creationId xmlns:a16="http://schemas.microsoft.com/office/drawing/2014/main" id="{68B4610A-A91F-459F-A9C5-9FC624665516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182" name="Group 181">
                            <a:extLst>
                              <a:ext uri="{FF2B5EF4-FFF2-40B4-BE49-F238E27FC236}">
                                <a16:creationId xmlns:a16="http://schemas.microsoft.com/office/drawing/2014/main" id="{D794F6E3-A9E3-42A9-93AA-7B9E20AD922D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184" name="Oval 183">
                              <a:extLst>
                                <a:ext uri="{FF2B5EF4-FFF2-40B4-BE49-F238E27FC236}">
                                  <a16:creationId xmlns:a16="http://schemas.microsoft.com/office/drawing/2014/main" id="{90B634B0-4792-4A28-B92A-ACA35F17767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185" name="Oval 184">
                              <a:extLst>
                                <a:ext uri="{FF2B5EF4-FFF2-40B4-BE49-F238E27FC236}">
                                  <a16:creationId xmlns:a16="http://schemas.microsoft.com/office/drawing/2014/main" id="{1B466310-2C61-42F1-81EB-2B5BF01B2267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183" name="Oval 182">
                            <a:extLst>
                              <a:ext uri="{FF2B5EF4-FFF2-40B4-BE49-F238E27FC236}">
                                <a16:creationId xmlns:a16="http://schemas.microsoft.com/office/drawing/2014/main" id="{53A72A9A-79AE-4A89-8938-7A85E2248DE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81" name="Oval 180">
                          <a:extLst>
                            <a:ext uri="{FF2B5EF4-FFF2-40B4-BE49-F238E27FC236}">
                              <a16:creationId xmlns:a16="http://schemas.microsoft.com/office/drawing/2014/main" id="{02618DCD-5B83-4412-9D1A-968C246DCAC1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79" name="Oval 178">
                        <a:extLst>
                          <a:ext uri="{FF2B5EF4-FFF2-40B4-BE49-F238E27FC236}">
                            <a16:creationId xmlns:a16="http://schemas.microsoft.com/office/drawing/2014/main" id="{29B173F9-A6EA-4B31-B4C6-3C8DE08F2F11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177" name="Oval 176">
                      <a:extLst>
                        <a:ext uri="{FF2B5EF4-FFF2-40B4-BE49-F238E27FC236}">
                          <a16:creationId xmlns:a16="http://schemas.microsoft.com/office/drawing/2014/main" id="{466DB0E2-4B80-4A09-8BCA-9432E1E1DAE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174" name="Oval 173">
                    <a:extLst>
                      <a:ext uri="{FF2B5EF4-FFF2-40B4-BE49-F238E27FC236}">
                        <a16:creationId xmlns:a16="http://schemas.microsoft.com/office/drawing/2014/main" id="{20D2F087-D77F-4913-922E-014FB9DEE6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DD44EC19-A244-4489-9CB8-0361CFBFD02F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C5C029E7-6D6D-4D14-8D8E-E407011AF097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4A74D8A7-ACD3-40A3-918D-46DF99BF9F3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9C994ED9-5124-452B-986B-4782056BCFB3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8ADCBFB4-9F0A-40FB-A585-2728254E0A7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42E049E2-81A6-45F8-BA9F-DEA21400B1AD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5F20D6C-6085-4D3F-9186-6895908C97B9}"/>
                </a:ext>
              </a:extLst>
            </p:cNvPr>
            <p:cNvSpPr/>
            <p:nvPr userDrawn="1"/>
          </p:nvSpPr>
          <p:spPr>
            <a:xfrm rot="16200000">
              <a:off x="506891" y="5335524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C56BE23-DE49-4D55-A6A0-DFE2A870120D}"/>
                </a:ext>
              </a:extLst>
            </p:cNvPr>
            <p:cNvSpPr/>
            <p:nvPr userDrawn="1"/>
          </p:nvSpPr>
          <p:spPr>
            <a:xfrm>
              <a:off x="2028658" y="6089528"/>
              <a:ext cx="2049251" cy="7684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CF3BD55-FF25-4CA9-8016-81AEB8AA43E8}"/>
                </a:ext>
              </a:extLst>
            </p:cNvPr>
            <p:cNvSpPr/>
            <p:nvPr userDrawn="1"/>
          </p:nvSpPr>
          <p:spPr>
            <a:xfrm>
              <a:off x="3838078" y="1859479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E09EA6C-7AC2-47BE-95B8-4D3412867BA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1990665"/>
              <a:ext cx="4023360" cy="33894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74771" y="576943"/>
            <a:ext cx="6449786" cy="2785508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00591F-8CE8-B626-C81A-6C960B2BAE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74772" y="3373686"/>
            <a:ext cx="6449785" cy="1029586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92" name="Date Placeholder 3">
            <a:extLst>
              <a:ext uri="{FF2B5EF4-FFF2-40B4-BE49-F238E27FC236}">
                <a16:creationId xmlns:a16="http://schemas.microsoft.com/office/drawing/2014/main" id="{2837477B-3D20-4982-86AF-91100FE4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19821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193" name="Footer Placeholder 4">
            <a:extLst>
              <a:ext uri="{FF2B5EF4-FFF2-40B4-BE49-F238E27FC236}">
                <a16:creationId xmlns:a16="http://schemas.microsoft.com/office/drawing/2014/main" id="{B6E38A1E-AF37-4A09-9B69-65397A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94" name="Slide Number Placeholder 5">
            <a:extLst>
              <a:ext uri="{FF2B5EF4-FFF2-40B4-BE49-F238E27FC236}">
                <a16:creationId xmlns:a16="http://schemas.microsoft.com/office/drawing/2014/main" id="{FB77B535-C760-4E32-8A7E-BF9AD08B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284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70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5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736" y="896112"/>
            <a:ext cx="9389288" cy="1362456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8DF45F-9FEA-47BE-AC15-52BE148E1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35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35D7B7-20E9-ADCF-4417-B443AF3112F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71734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4468C5-0B68-8408-80C5-F8681CA9891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645989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81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097646">
            <a:off x="403102" y="-983359"/>
            <a:ext cx="2029968" cy="2029968"/>
          </a:xfrm>
          <a:prstGeom prst="rect">
            <a:avLst/>
          </a:prstGeom>
        </p:spPr>
      </p:pic>
      <p:sp>
        <p:nvSpPr>
          <p:cNvPr id="8" name="Rectangle 23">
            <a:extLst>
              <a:ext uri="{FF2B5EF4-FFF2-40B4-BE49-F238E27FC236}">
                <a16:creationId xmlns:a16="http://schemas.microsoft.com/office/drawing/2014/main" id="{F5ED01E4-35BF-4165-86B2-E3BDFD91D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8190">
            <a:off x="-1025089" y="458228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E6DD28-C71B-4484-973A-D12A27730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02533">
            <a:off x="407892" y="1900474"/>
            <a:ext cx="2029968" cy="2029968"/>
          </a:xfrm>
          <a:prstGeom prst="rect">
            <a:avLst/>
          </a:prstGeom>
        </p:spPr>
      </p:pic>
      <p:sp>
        <p:nvSpPr>
          <p:cNvPr id="11" name="Rectangle 23">
            <a:extLst>
              <a:ext uri="{FF2B5EF4-FFF2-40B4-BE49-F238E27FC236}">
                <a16:creationId xmlns:a16="http://schemas.microsoft.com/office/drawing/2014/main" id="{AB403917-256D-4254-A12F-F8BD19470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8900000">
            <a:off x="413443" y="1923515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B06A536-5FCB-4761-9EFF-D54BE44B1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8786">
            <a:off x="-1021285" y="3355869"/>
            <a:ext cx="2029968" cy="202996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B73C61F-3D48-4791-8280-D98D2C01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489227">
            <a:off x="1859807" y="3357927"/>
            <a:ext cx="2029968" cy="202996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4213EEF-F759-4045-9F53-49C1B4ECE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7411" y="5806395"/>
            <a:ext cx="2870810" cy="1000774"/>
            <a:chOff x="-13699" y="5839164"/>
            <a:chExt cx="2862790" cy="1000774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EA4D38A-6ACD-4296-B454-E5BD7EAC7990}"/>
                </a:ext>
              </a:extLst>
            </p:cNvPr>
            <p:cNvSpPr/>
            <p:nvPr userDrawn="1"/>
          </p:nvSpPr>
          <p:spPr>
            <a:xfrm>
              <a:off x="-13699" y="5839164"/>
              <a:ext cx="2862790" cy="28868"/>
            </a:xfrm>
            <a:custGeom>
              <a:avLst/>
              <a:gdLst>
                <a:gd name="connsiteX0" fmla="*/ 0 w 2862790"/>
                <a:gd name="connsiteY0" fmla="*/ 0 h 28868"/>
                <a:gd name="connsiteX1" fmla="*/ 2862790 w 2862790"/>
                <a:gd name="connsiteY1" fmla="*/ 0 h 28868"/>
                <a:gd name="connsiteX2" fmla="*/ 2833921 w 2862790"/>
                <a:gd name="connsiteY2" fmla="*/ 28868 h 28868"/>
                <a:gd name="connsiteX3" fmla="*/ 28868 w 2862790"/>
                <a:gd name="connsiteY3" fmla="*/ 28868 h 28868"/>
                <a:gd name="connsiteX4" fmla="*/ 0 w 286279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4E32D04-F635-443B-B642-A509F0473CB5}"/>
                </a:ext>
              </a:extLst>
            </p:cNvPr>
            <p:cNvSpPr/>
            <p:nvPr userDrawn="1"/>
          </p:nvSpPr>
          <p:spPr>
            <a:xfrm>
              <a:off x="47246" y="5900109"/>
              <a:ext cx="2740900" cy="28868"/>
            </a:xfrm>
            <a:custGeom>
              <a:avLst/>
              <a:gdLst>
                <a:gd name="connsiteX0" fmla="*/ 0 w 2740900"/>
                <a:gd name="connsiteY0" fmla="*/ 0 h 28868"/>
                <a:gd name="connsiteX1" fmla="*/ 2740900 w 2740900"/>
                <a:gd name="connsiteY1" fmla="*/ 0 h 28868"/>
                <a:gd name="connsiteX2" fmla="*/ 2712032 w 2740900"/>
                <a:gd name="connsiteY2" fmla="*/ 28868 h 28868"/>
                <a:gd name="connsiteX3" fmla="*/ 28868 w 2740900"/>
                <a:gd name="connsiteY3" fmla="*/ 28868 h 28868"/>
                <a:gd name="connsiteX4" fmla="*/ 0 w 274090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95F7659-0C0B-4798-8392-E6B36B62DEA4}"/>
                </a:ext>
              </a:extLst>
            </p:cNvPr>
            <p:cNvSpPr/>
            <p:nvPr userDrawn="1"/>
          </p:nvSpPr>
          <p:spPr>
            <a:xfrm>
              <a:off x="108992" y="5960251"/>
              <a:ext cx="2619012" cy="29671"/>
            </a:xfrm>
            <a:custGeom>
              <a:avLst/>
              <a:gdLst>
                <a:gd name="connsiteX0" fmla="*/ 0 w 2619012"/>
                <a:gd name="connsiteY0" fmla="*/ 0 h 29671"/>
                <a:gd name="connsiteX1" fmla="*/ 2619012 w 2619012"/>
                <a:gd name="connsiteY1" fmla="*/ 0 h 29671"/>
                <a:gd name="connsiteX2" fmla="*/ 2590143 w 2619012"/>
                <a:gd name="connsiteY2" fmla="*/ 28868 h 29671"/>
                <a:gd name="connsiteX3" fmla="*/ 28067 w 2619012"/>
                <a:gd name="connsiteY3" fmla="*/ 29671 h 29671"/>
                <a:gd name="connsiteX4" fmla="*/ 28869 w 2619012"/>
                <a:gd name="connsiteY4" fmla="*/ 28869 h 29671"/>
                <a:gd name="connsiteX5" fmla="*/ 0 w 2619012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BB69ABA-A9D2-4649-A1AB-E12AA2D2C8E7}"/>
                </a:ext>
              </a:extLst>
            </p:cNvPr>
            <p:cNvSpPr/>
            <p:nvPr userDrawn="1"/>
          </p:nvSpPr>
          <p:spPr>
            <a:xfrm>
              <a:off x="169937" y="6021196"/>
              <a:ext cx="2497122" cy="29670"/>
            </a:xfrm>
            <a:custGeom>
              <a:avLst/>
              <a:gdLst>
                <a:gd name="connsiteX0" fmla="*/ 0 w 2497122"/>
                <a:gd name="connsiteY0" fmla="*/ 0 h 29670"/>
                <a:gd name="connsiteX1" fmla="*/ 2497122 w 2497122"/>
                <a:gd name="connsiteY1" fmla="*/ 0 h 29670"/>
                <a:gd name="connsiteX2" fmla="*/ 2468254 w 2497122"/>
                <a:gd name="connsiteY2" fmla="*/ 28868 h 29670"/>
                <a:gd name="connsiteX3" fmla="*/ 28066 w 2497122"/>
                <a:gd name="connsiteY3" fmla="*/ 29670 h 29670"/>
                <a:gd name="connsiteX4" fmla="*/ 28868 w 2497122"/>
                <a:gd name="connsiteY4" fmla="*/ 28868 h 29670"/>
                <a:gd name="connsiteX5" fmla="*/ 0 w 2497122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B88CE23-E34F-470C-8C56-46C08322365F}"/>
                </a:ext>
              </a:extLst>
            </p:cNvPr>
            <p:cNvSpPr/>
            <p:nvPr userDrawn="1"/>
          </p:nvSpPr>
          <p:spPr>
            <a:xfrm>
              <a:off x="229279" y="6082140"/>
              <a:ext cx="2376837" cy="28869"/>
            </a:xfrm>
            <a:custGeom>
              <a:avLst/>
              <a:gdLst>
                <a:gd name="connsiteX0" fmla="*/ 0 w 2376837"/>
                <a:gd name="connsiteY0" fmla="*/ 0 h 28869"/>
                <a:gd name="connsiteX1" fmla="*/ 2376837 w 2376837"/>
                <a:gd name="connsiteY1" fmla="*/ 0 h 28869"/>
                <a:gd name="connsiteX2" fmla="*/ 2347968 w 2376837"/>
                <a:gd name="connsiteY2" fmla="*/ 28868 h 28869"/>
                <a:gd name="connsiteX3" fmla="*/ 28868 w 2376837"/>
                <a:gd name="connsiteY3" fmla="*/ 28869 h 28869"/>
                <a:gd name="connsiteX4" fmla="*/ 0 w 2376837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5BCEDE2-961E-42E0-AF9C-3D070C974007}"/>
                </a:ext>
              </a:extLst>
            </p:cNvPr>
            <p:cNvSpPr/>
            <p:nvPr userDrawn="1"/>
          </p:nvSpPr>
          <p:spPr>
            <a:xfrm>
              <a:off x="290222" y="6143085"/>
              <a:ext cx="2254948" cy="28868"/>
            </a:xfrm>
            <a:custGeom>
              <a:avLst/>
              <a:gdLst>
                <a:gd name="connsiteX0" fmla="*/ 0 w 2254948"/>
                <a:gd name="connsiteY0" fmla="*/ 0 h 28868"/>
                <a:gd name="connsiteX1" fmla="*/ 2254948 w 2254948"/>
                <a:gd name="connsiteY1" fmla="*/ 0 h 28868"/>
                <a:gd name="connsiteX2" fmla="*/ 2226080 w 2254948"/>
                <a:gd name="connsiteY2" fmla="*/ 28868 h 28868"/>
                <a:gd name="connsiteX3" fmla="*/ 28868 w 2254948"/>
                <a:gd name="connsiteY3" fmla="*/ 28868 h 28868"/>
                <a:gd name="connsiteX4" fmla="*/ 0 w 2254948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B930397-7A2A-4C50-9EC9-7E3107D065D2}"/>
                </a:ext>
              </a:extLst>
            </p:cNvPr>
            <p:cNvSpPr/>
            <p:nvPr userDrawn="1"/>
          </p:nvSpPr>
          <p:spPr>
            <a:xfrm>
              <a:off x="351970" y="6203227"/>
              <a:ext cx="2133059" cy="29671"/>
            </a:xfrm>
            <a:custGeom>
              <a:avLst/>
              <a:gdLst>
                <a:gd name="connsiteX0" fmla="*/ 2133059 w 2133059"/>
                <a:gd name="connsiteY0" fmla="*/ 0 h 29671"/>
                <a:gd name="connsiteX1" fmla="*/ 2104190 w 2133059"/>
                <a:gd name="connsiteY1" fmla="*/ 28869 h 29671"/>
                <a:gd name="connsiteX2" fmla="*/ 28066 w 2133059"/>
                <a:gd name="connsiteY2" fmla="*/ 29671 h 29671"/>
                <a:gd name="connsiteX3" fmla="*/ 28868 w 2133059"/>
                <a:gd name="connsiteY3" fmla="*/ 28869 h 29671"/>
                <a:gd name="connsiteX4" fmla="*/ 0 w 2133059"/>
                <a:gd name="connsiteY4" fmla="*/ 1 h 29671"/>
                <a:gd name="connsiteX5" fmla="*/ 2133059 w 2133059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CA98174-D81B-4241-92F9-D0D2028FFEA9}"/>
                </a:ext>
              </a:extLst>
            </p:cNvPr>
            <p:cNvSpPr/>
            <p:nvPr userDrawn="1"/>
          </p:nvSpPr>
          <p:spPr>
            <a:xfrm>
              <a:off x="411310" y="6264172"/>
              <a:ext cx="2012774" cy="28868"/>
            </a:xfrm>
            <a:custGeom>
              <a:avLst/>
              <a:gdLst>
                <a:gd name="connsiteX0" fmla="*/ 0 w 2012774"/>
                <a:gd name="connsiteY0" fmla="*/ 0 h 28868"/>
                <a:gd name="connsiteX1" fmla="*/ 2012774 w 2012774"/>
                <a:gd name="connsiteY1" fmla="*/ 0 h 28868"/>
                <a:gd name="connsiteX2" fmla="*/ 1983905 w 2012774"/>
                <a:gd name="connsiteY2" fmla="*/ 28868 h 28868"/>
                <a:gd name="connsiteX3" fmla="*/ 28868 w 2012774"/>
                <a:gd name="connsiteY3" fmla="*/ 28868 h 28868"/>
                <a:gd name="connsiteX4" fmla="*/ 0 w 201277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4CE4FB8-5E60-4288-B2FA-CF9316ED449F}"/>
                </a:ext>
              </a:extLst>
            </p:cNvPr>
            <p:cNvSpPr/>
            <p:nvPr userDrawn="1"/>
          </p:nvSpPr>
          <p:spPr>
            <a:xfrm>
              <a:off x="472255" y="6325117"/>
              <a:ext cx="1890884" cy="28868"/>
            </a:xfrm>
            <a:custGeom>
              <a:avLst/>
              <a:gdLst>
                <a:gd name="connsiteX0" fmla="*/ 0 w 1890884"/>
                <a:gd name="connsiteY0" fmla="*/ 0 h 28868"/>
                <a:gd name="connsiteX1" fmla="*/ 1890884 w 1890884"/>
                <a:gd name="connsiteY1" fmla="*/ 0 h 28868"/>
                <a:gd name="connsiteX2" fmla="*/ 1862016 w 1890884"/>
                <a:gd name="connsiteY2" fmla="*/ 28868 h 28868"/>
                <a:gd name="connsiteX3" fmla="*/ 28868 w 1890884"/>
                <a:gd name="connsiteY3" fmla="*/ 28868 h 28868"/>
                <a:gd name="connsiteX4" fmla="*/ 0 w 189088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F69FE5C-0AF0-42F6-A721-9E2244C967AA}"/>
                </a:ext>
              </a:extLst>
            </p:cNvPr>
            <p:cNvSpPr/>
            <p:nvPr userDrawn="1"/>
          </p:nvSpPr>
          <p:spPr>
            <a:xfrm>
              <a:off x="533199" y="6386061"/>
              <a:ext cx="1768996" cy="28869"/>
            </a:xfrm>
            <a:custGeom>
              <a:avLst/>
              <a:gdLst>
                <a:gd name="connsiteX0" fmla="*/ 0 w 1768996"/>
                <a:gd name="connsiteY0" fmla="*/ 0 h 28869"/>
                <a:gd name="connsiteX1" fmla="*/ 1768996 w 1768996"/>
                <a:gd name="connsiteY1" fmla="*/ 0 h 28869"/>
                <a:gd name="connsiteX2" fmla="*/ 1740128 w 1768996"/>
                <a:gd name="connsiteY2" fmla="*/ 28868 h 28869"/>
                <a:gd name="connsiteX3" fmla="*/ 28869 w 1768996"/>
                <a:gd name="connsiteY3" fmla="*/ 28869 h 28869"/>
                <a:gd name="connsiteX4" fmla="*/ 0 w 1768996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8311083-D41B-4770-B6A9-AFA83AAF2885}"/>
                </a:ext>
              </a:extLst>
            </p:cNvPr>
            <p:cNvSpPr/>
            <p:nvPr userDrawn="1"/>
          </p:nvSpPr>
          <p:spPr>
            <a:xfrm>
              <a:off x="594946" y="6446204"/>
              <a:ext cx="1647106" cy="29670"/>
            </a:xfrm>
            <a:custGeom>
              <a:avLst/>
              <a:gdLst>
                <a:gd name="connsiteX0" fmla="*/ 0 w 1647106"/>
                <a:gd name="connsiteY0" fmla="*/ 0 h 29670"/>
                <a:gd name="connsiteX1" fmla="*/ 1647106 w 1647106"/>
                <a:gd name="connsiteY1" fmla="*/ 0 h 29670"/>
                <a:gd name="connsiteX2" fmla="*/ 1618238 w 1647106"/>
                <a:gd name="connsiteY2" fmla="*/ 28868 h 29670"/>
                <a:gd name="connsiteX3" fmla="*/ 28066 w 1647106"/>
                <a:gd name="connsiteY3" fmla="*/ 29670 h 29670"/>
                <a:gd name="connsiteX4" fmla="*/ 28868 w 1647106"/>
                <a:gd name="connsiteY4" fmla="*/ 28868 h 29670"/>
                <a:gd name="connsiteX5" fmla="*/ 0 w 1647106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30A62EE-9416-445D-B0B2-018F008614B8}"/>
                </a:ext>
              </a:extLst>
            </p:cNvPr>
            <p:cNvSpPr/>
            <p:nvPr userDrawn="1"/>
          </p:nvSpPr>
          <p:spPr>
            <a:xfrm>
              <a:off x="654287" y="6507148"/>
              <a:ext cx="1526821" cy="28869"/>
            </a:xfrm>
            <a:custGeom>
              <a:avLst/>
              <a:gdLst>
                <a:gd name="connsiteX0" fmla="*/ 0 w 1526821"/>
                <a:gd name="connsiteY0" fmla="*/ 0 h 28869"/>
                <a:gd name="connsiteX1" fmla="*/ 1526821 w 1526821"/>
                <a:gd name="connsiteY1" fmla="*/ 0 h 28869"/>
                <a:gd name="connsiteX2" fmla="*/ 1497952 w 1526821"/>
                <a:gd name="connsiteY2" fmla="*/ 28868 h 28869"/>
                <a:gd name="connsiteX3" fmla="*/ 28868 w 1526821"/>
                <a:gd name="connsiteY3" fmla="*/ 28869 h 28869"/>
                <a:gd name="connsiteX4" fmla="*/ 0 w 1526821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A92E211-EBEF-4E62-97FD-46ECC42436DF}"/>
                </a:ext>
              </a:extLst>
            </p:cNvPr>
            <p:cNvSpPr/>
            <p:nvPr userDrawn="1"/>
          </p:nvSpPr>
          <p:spPr>
            <a:xfrm>
              <a:off x="715231" y="6568093"/>
              <a:ext cx="1404932" cy="28868"/>
            </a:xfrm>
            <a:custGeom>
              <a:avLst/>
              <a:gdLst>
                <a:gd name="connsiteX0" fmla="*/ 0 w 1404932"/>
                <a:gd name="connsiteY0" fmla="*/ 0 h 28868"/>
                <a:gd name="connsiteX1" fmla="*/ 1404932 w 1404932"/>
                <a:gd name="connsiteY1" fmla="*/ 0 h 28868"/>
                <a:gd name="connsiteX2" fmla="*/ 1376064 w 1404932"/>
                <a:gd name="connsiteY2" fmla="*/ 28868 h 28868"/>
                <a:gd name="connsiteX3" fmla="*/ 28868 w 1404932"/>
                <a:gd name="connsiteY3" fmla="*/ 28868 h 28868"/>
                <a:gd name="connsiteX4" fmla="*/ 0 w 1404932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C8A63A1-564C-478A-B490-96E1C76014CC}"/>
                </a:ext>
              </a:extLst>
            </p:cNvPr>
            <p:cNvSpPr/>
            <p:nvPr userDrawn="1"/>
          </p:nvSpPr>
          <p:spPr>
            <a:xfrm>
              <a:off x="776977" y="6628235"/>
              <a:ext cx="1283044" cy="29671"/>
            </a:xfrm>
            <a:custGeom>
              <a:avLst/>
              <a:gdLst>
                <a:gd name="connsiteX0" fmla="*/ 1283044 w 1283044"/>
                <a:gd name="connsiteY0" fmla="*/ 0 h 29671"/>
                <a:gd name="connsiteX1" fmla="*/ 1254175 w 1283044"/>
                <a:gd name="connsiteY1" fmla="*/ 28869 h 29671"/>
                <a:gd name="connsiteX2" fmla="*/ 28067 w 1283044"/>
                <a:gd name="connsiteY2" fmla="*/ 29671 h 29671"/>
                <a:gd name="connsiteX3" fmla="*/ 28869 w 1283044"/>
                <a:gd name="connsiteY3" fmla="*/ 28869 h 29671"/>
                <a:gd name="connsiteX4" fmla="*/ 0 w 1283044"/>
                <a:gd name="connsiteY4" fmla="*/ 1 h 29671"/>
                <a:gd name="connsiteX5" fmla="*/ 1283044 w 1283044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162FC41-462F-4E99-AACA-F5B9C804FB14}"/>
                </a:ext>
              </a:extLst>
            </p:cNvPr>
            <p:cNvSpPr/>
            <p:nvPr userDrawn="1"/>
          </p:nvSpPr>
          <p:spPr>
            <a:xfrm>
              <a:off x="837922" y="6689180"/>
              <a:ext cx="1161154" cy="29670"/>
            </a:xfrm>
            <a:custGeom>
              <a:avLst/>
              <a:gdLst>
                <a:gd name="connsiteX0" fmla="*/ 0 w 1161154"/>
                <a:gd name="connsiteY0" fmla="*/ 0 h 29670"/>
                <a:gd name="connsiteX1" fmla="*/ 1161154 w 1161154"/>
                <a:gd name="connsiteY1" fmla="*/ 0 h 29670"/>
                <a:gd name="connsiteX2" fmla="*/ 1132285 w 1161154"/>
                <a:gd name="connsiteY2" fmla="*/ 28868 h 29670"/>
                <a:gd name="connsiteX3" fmla="*/ 28066 w 1161154"/>
                <a:gd name="connsiteY3" fmla="*/ 29670 h 29670"/>
                <a:gd name="connsiteX4" fmla="*/ 28868 w 1161154"/>
                <a:gd name="connsiteY4" fmla="*/ 28868 h 29670"/>
                <a:gd name="connsiteX5" fmla="*/ 0 w 1161154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F9B61AC-B03D-4064-9DE6-9818F53F333C}"/>
                </a:ext>
              </a:extLst>
            </p:cNvPr>
            <p:cNvSpPr/>
            <p:nvPr userDrawn="1"/>
          </p:nvSpPr>
          <p:spPr>
            <a:xfrm>
              <a:off x="897263" y="6750124"/>
              <a:ext cx="1040868" cy="28869"/>
            </a:xfrm>
            <a:custGeom>
              <a:avLst/>
              <a:gdLst>
                <a:gd name="connsiteX0" fmla="*/ 0 w 1040868"/>
                <a:gd name="connsiteY0" fmla="*/ 0 h 28869"/>
                <a:gd name="connsiteX1" fmla="*/ 1040868 w 1040868"/>
                <a:gd name="connsiteY1" fmla="*/ 0 h 28869"/>
                <a:gd name="connsiteX2" fmla="*/ 1012000 w 1040868"/>
                <a:gd name="connsiteY2" fmla="*/ 28869 h 28869"/>
                <a:gd name="connsiteX3" fmla="*/ 28868 w 1040868"/>
                <a:gd name="connsiteY3" fmla="*/ 28869 h 28869"/>
                <a:gd name="connsiteX4" fmla="*/ 0 w 1040868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104BA00-790F-438D-AC93-117E23CF2099}"/>
                </a:ext>
              </a:extLst>
            </p:cNvPr>
            <p:cNvSpPr/>
            <p:nvPr userDrawn="1"/>
          </p:nvSpPr>
          <p:spPr>
            <a:xfrm>
              <a:off x="958207" y="6811069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788A3CD7-1915-41CF-9FB5-E6FEDCA8F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3659" y="5801762"/>
            <a:ext cx="1075475" cy="1058335"/>
          </a:xfrm>
          <a:custGeom>
            <a:avLst/>
            <a:gdLst>
              <a:gd name="connsiteX0" fmla="*/ 1062720 w 1062720"/>
              <a:gd name="connsiteY0" fmla="*/ 0 h 1062720"/>
              <a:gd name="connsiteX1" fmla="*/ 1062720 w 1062720"/>
              <a:gd name="connsiteY1" fmla="*/ 1062720 h 1062720"/>
              <a:gd name="connsiteX2" fmla="*/ 0 w 1062720"/>
              <a:gd name="connsiteY2" fmla="*/ 1062720 h 1062720"/>
              <a:gd name="connsiteX3" fmla="*/ 1062720 w 1062720"/>
              <a:gd name="connsiteY3" fmla="*/ 0 h 106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FEE07693-1822-40D4-88A4-0F663C787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5546" y="6829131"/>
            <a:ext cx="918980" cy="28869"/>
          </a:xfrm>
          <a:custGeom>
            <a:avLst/>
            <a:gdLst>
              <a:gd name="connsiteX0" fmla="*/ 0 w 918980"/>
              <a:gd name="connsiteY0" fmla="*/ 0 h 28869"/>
              <a:gd name="connsiteX1" fmla="*/ 918980 w 918980"/>
              <a:gd name="connsiteY1" fmla="*/ 0 h 28869"/>
              <a:gd name="connsiteX2" fmla="*/ 890112 w 918980"/>
              <a:gd name="connsiteY2" fmla="*/ 28868 h 28869"/>
              <a:gd name="connsiteX3" fmla="*/ 28869 w 918980"/>
              <a:gd name="connsiteY3" fmla="*/ 28869 h 28869"/>
              <a:gd name="connsiteX4" fmla="*/ 0 w 918980"/>
              <a:gd name="connsiteY4" fmla="*/ 0 h 2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8142DAF-BE54-C239-5685-89D55E027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440" y="896111"/>
            <a:ext cx="7889768" cy="2039341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A2EBD71-EB16-773C-A6CB-C6E1259AE70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520440" y="3259056"/>
            <a:ext cx="2994660" cy="3006531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ts val="2000"/>
              </a:lnSpc>
              <a:defRPr sz="1800"/>
            </a:lvl2pPr>
            <a:lvl3pPr>
              <a:lnSpc>
                <a:spcPts val="2000"/>
              </a:lnSpc>
              <a:defRPr sz="1800"/>
            </a:lvl3pPr>
            <a:lvl4pPr>
              <a:lnSpc>
                <a:spcPts val="2000"/>
              </a:lnSpc>
              <a:defRPr sz="1800"/>
            </a:lvl4pPr>
            <a:lvl5pPr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944BE1-9937-7EA2-AA56-336B8D5CA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826432" y="3253740"/>
            <a:ext cx="4580088" cy="3006531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9" name="Date Placeholder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2372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210" name="Footer Placeholder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42161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11" name="Slide Number Placeholder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9320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51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7877" y="898524"/>
            <a:ext cx="7606895" cy="2029967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01CF25F4-1889-5FE4-9BE0-413C509639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11337" y="9212"/>
            <a:ext cx="2029967" cy="4850544"/>
          </a:xfrm>
          <a:custGeom>
            <a:avLst/>
            <a:gdLst>
              <a:gd name="connsiteX0" fmla="*/ 0 w 2029967"/>
              <a:gd name="connsiteY0" fmla="*/ 0 h 4850544"/>
              <a:gd name="connsiteX1" fmla="*/ 2029967 w 2029967"/>
              <a:gd name="connsiteY1" fmla="*/ 0 h 4850544"/>
              <a:gd name="connsiteX2" fmla="*/ 2029967 w 2029967"/>
              <a:gd name="connsiteY2" fmla="*/ 4850544 h 4850544"/>
              <a:gd name="connsiteX3" fmla="*/ 2025599 w 2029967"/>
              <a:gd name="connsiteY3" fmla="*/ 4850544 h 4850544"/>
              <a:gd name="connsiteX4" fmla="*/ 2 w 2029967"/>
              <a:gd name="connsiteY4" fmla="*/ 2824947 h 4850544"/>
              <a:gd name="connsiteX5" fmla="*/ 2 w 2029967"/>
              <a:gd name="connsiteY5" fmla="*/ 4850544 h 4850544"/>
              <a:gd name="connsiteX6" fmla="*/ 0 w 2029967"/>
              <a:gd name="connsiteY6" fmla="*/ 4850544 h 485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9967" h="4850544">
                <a:moveTo>
                  <a:pt x="0" y="0"/>
                </a:moveTo>
                <a:lnTo>
                  <a:pt x="2029967" y="0"/>
                </a:lnTo>
                <a:lnTo>
                  <a:pt x="2029967" y="4850544"/>
                </a:lnTo>
                <a:lnTo>
                  <a:pt x="2025599" y="4850544"/>
                </a:lnTo>
                <a:lnTo>
                  <a:pt x="2" y="2824947"/>
                </a:lnTo>
                <a:lnTo>
                  <a:pt x="2" y="4850544"/>
                </a:lnTo>
                <a:lnTo>
                  <a:pt x="0" y="485054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C28908-2548-441C-BE9D-8728E1FC8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4863266"/>
            <a:ext cx="2029968" cy="20048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31DC170-FB16-45F8-B62C-DCAB2B9AC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8" y="5865203"/>
            <a:ext cx="2019299" cy="99945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DE2E4A5-BFB0-8F89-C606-A1581EB9FC6E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3803953" y="3259138"/>
            <a:ext cx="7615274" cy="2978150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685800">
              <a:lnSpc>
                <a:spcPts val="2000"/>
              </a:lnSpc>
              <a:defRPr sz="1800">
                <a:solidFill>
                  <a:schemeClr val="tx2"/>
                </a:solidFill>
              </a:defRPr>
            </a:lvl2pPr>
            <a:lvl3pPr marL="1143000">
              <a:lnSpc>
                <a:spcPts val="2000"/>
              </a:lnSpc>
              <a:defRPr sz="1800">
                <a:solidFill>
                  <a:schemeClr val="tx2"/>
                </a:solidFill>
              </a:defRPr>
            </a:lvl3pPr>
            <a:lvl4pPr marL="1600200">
              <a:lnSpc>
                <a:spcPts val="2000"/>
              </a:lnSpc>
              <a:defRPr sz="1800">
                <a:solidFill>
                  <a:schemeClr val="tx2"/>
                </a:solidFill>
              </a:defRPr>
            </a:lvl4pPr>
            <a:lvl5pPr marL="2057400">
              <a:lnSpc>
                <a:spcPts val="2000"/>
              </a:lnSpc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9" name="Date Placeholder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395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8630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2027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78F81CD-65D4-6CA1-E2C2-34DF58B56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00" y="0"/>
            <a:ext cx="1015984" cy="6858000"/>
            <a:chOff x="-1000" y="0"/>
            <a:chExt cx="1015984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19657A-6BE9-88F7-BE4C-6BF3C13F7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B2BB8E-26BE-8FBF-1C62-4F4285819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64BEFA-BF82-8BAF-1977-518DCAB0F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4C6E7FC-E03B-5EE2-7126-8CC1FBCB9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462818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9957EF-0F68-275E-1FFC-87388D717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ECEEA3-55C1-1632-4F14-7E57A8026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00582" y="2932749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6290E86-B21F-0C88-099F-07B046CA1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380762"/>
              <a:ext cx="1828800" cy="914400"/>
            </a:xfrm>
            <a:prstGeom prst="rect">
              <a:avLst/>
            </a:prstGeom>
          </p:spPr>
        </p:pic>
      </p:grpSp>
      <p:sp>
        <p:nvSpPr>
          <p:cNvPr id="26" name="Rectangle 23">
            <a:extLst>
              <a:ext uri="{FF2B5EF4-FFF2-40B4-BE49-F238E27FC236}">
                <a16:creationId xmlns:a16="http://schemas.microsoft.com/office/drawing/2014/main" id="{E489F066-AA0F-D3C7-739B-15808100E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2834159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5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066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825625"/>
            <a:ext cx="10668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66" r:id="rId2"/>
    <p:sldLayoutId id="2147483704" r:id="rId3"/>
    <p:sldLayoutId id="2147483702" r:id="rId4"/>
    <p:sldLayoutId id="2147483678" r:id="rId5"/>
    <p:sldLayoutId id="2147483681" r:id="rId6"/>
    <p:sldLayoutId id="2147483696" r:id="rId7"/>
    <p:sldLayoutId id="2147483691" r:id="rId8"/>
    <p:sldLayoutId id="2147483677" r:id="rId9"/>
    <p:sldLayoutId id="2147483699" r:id="rId10"/>
    <p:sldLayoutId id="2147483685" r:id="rId11"/>
    <p:sldLayoutId id="2147483676" r:id="rId12"/>
    <p:sldLayoutId id="214748364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" userDrawn="1">
          <p15:clr>
            <a:srgbClr val="5ACBF0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pos="1272" userDrawn="1">
          <p15:clr>
            <a:srgbClr val="9FCC3B"/>
          </p15:clr>
        </p15:guide>
        <p15:guide id="6" pos="2544" userDrawn="1">
          <p15:clr>
            <a:srgbClr val="9FCC3B"/>
          </p15:clr>
        </p15:guide>
        <p15:guide id="7" pos="5112" userDrawn="1">
          <p15:clr>
            <a:srgbClr val="9FCC3B"/>
          </p15:clr>
        </p15:guide>
        <p15:guide id="8" pos="6408" userDrawn="1">
          <p15:clr>
            <a:srgbClr val="9FCC3B"/>
          </p15:clr>
        </p15:guide>
        <p15:guide id="9" pos="3940" userDrawn="1">
          <p15:clr>
            <a:srgbClr val="F26B43"/>
          </p15:clr>
        </p15:guide>
        <p15:guide id="10" pos="710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4772" y="677918"/>
            <a:ext cx="6856292" cy="3590596"/>
          </a:xfrm>
        </p:spPr>
        <p:txBody>
          <a:bodyPr>
            <a:normAutofit/>
          </a:bodyPr>
          <a:lstStyle/>
          <a:p>
            <a:r>
              <a:rPr lang="en-US" dirty="0"/>
              <a:t>JavaScript Workshop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FF627-D24E-E41D-2B73-3215AA704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 Setup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81F0DB-1F47-FEF3-19A4-54724B399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8A93A7-340C-BD2F-E1BF-9902F4CCA548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Chrome </a:t>
            </a:r>
            <a:r>
              <a:rPr lang="en-US" dirty="0" err="1"/>
              <a:t>DevTools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Visual Studio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Node Engine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Node Package Manager (</a:t>
            </a:r>
            <a:r>
              <a:rPr lang="en-US" dirty="0" err="1"/>
              <a:t>npm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55266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6008C-24F4-1818-6023-5288D8E97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Variables and </a:t>
            </a:r>
            <a:br>
              <a:rPr lang="en-GB" dirty="0"/>
            </a:br>
            <a:r>
              <a:rPr lang="en-GB" dirty="0"/>
              <a:t>Data Types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EE80A8-D1A6-08AC-E94C-0F9B4BAEB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AA3A92-D215-42E8-E368-903F7537326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62001" y="3058886"/>
            <a:ext cx="2936059" cy="3296194"/>
          </a:xfrm>
        </p:spPr>
        <p:txBody>
          <a:bodyPr/>
          <a:lstStyle/>
          <a:p>
            <a:r>
              <a:rPr lang="en-GB" dirty="0"/>
              <a:t>x=5, y=3;</a:t>
            </a:r>
          </a:p>
          <a:p>
            <a:r>
              <a:rPr lang="en-GB" dirty="0"/>
              <a:t>z=x + y;</a:t>
            </a:r>
          </a:p>
          <a:p>
            <a:r>
              <a:rPr lang="en-GB" dirty="0"/>
              <a:t>console.log(z)</a:t>
            </a:r>
          </a:p>
          <a:p>
            <a:r>
              <a:rPr lang="en-GB" b="1" dirty="0"/>
              <a:t>8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2CBF1EF-5D0A-365F-F704-16D9C1018642}"/>
              </a:ext>
            </a:extLst>
          </p:cNvPr>
          <p:cNvSpPr txBox="1">
            <a:spLocks/>
          </p:cNvSpPr>
          <p:nvPr/>
        </p:nvSpPr>
        <p:spPr>
          <a:xfrm>
            <a:off x="4550016" y="3058886"/>
            <a:ext cx="2936059" cy="3296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a='5', b='3';</a:t>
            </a:r>
          </a:p>
          <a:p>
            <a:r>
              <a:rPr lang="en-GB" dirty="0"/>
              <a:t>c=a + b;</a:t>
            </a:r>
          </a:p>
          <a:p>
            <a:r>
              <a:rPr lang="en-GB" dirty="0"/>
              <a:t>console.log(c);</a:t>
            </a:r>
          </a:p>
          <a:p>
            <a:r>
              <a:rPr lang="en-GB" b="1" dirty="0"/>
              <a:t>53</a:t>
            </a:r>
          </a:p>
        </p:txBody>
      </p:sp>
    </p:spTree>
    <p:extLst>
      <p:ext uri="{BB962C8B-B14F-4D97-AF65-F5344CB8AC3E}">
        <p14:creationId xmlns:p14="http://schemas.microsoft.com/office/powerpoint/2010/main" val="761356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1F449-5F73-D1E5-D5EF-68E762662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Syntax and Statements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63D86-FC88-3440-4F71-DBFB39848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FA09AF-A33E-A33D-8530-29985F6372C1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Statement ends with an </a:t>
            </a:r>
            <a:r>
              <a:rPr lang="en-US" i="1" dirty="0"/>
              <a:t>optional</a:t>
            </a:r>
            <a:r>
              <a:rPr lang="en-US" dirty="0"/>
              <a:t> semicolon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Blocks of code surrounded by curly braces </a:t>
            </a:r>
            <a:r>
              <a:rPr lang="en-US" b="1" dirty="0"/>
              <a:t>{ }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String delimiters ' ' or “ ” or ` `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756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130F0-43AF-7A8D-3D91-3248E823D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4B286B-2263-CF09-59FE-FEF87371B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5CC230-118F-8BFF-C9DA-85C467E23F22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obj = {x: 5, y:2};</a:t>
            </a:r>
          </a:p>
          <a:p>
            <a:r>
              <a:rPr lang="en-US" dirty="0" err="1"/>
              <a:t>obj.x</a:t>
            </a:r>
            <a:endParaRPr lang="en-US" dirty="0"/>
          </a:p>
          <a:p>
            <a:r>
              <a:rPr lang="en-US" b="1" dirty="0"/>
              <a:t>5</a:t>
            </a:r>
          </a:p>
          <a:p>
            <a:endParaRPr lang="en-US" dirty="0"/>
          </a:p>
          <a:p>
            <a:r>
              <a:rPr lang="en-US" dirty="0"/>
              <a:t>obj['x']</a:t>
            </a:r>
          </a:p>
          <a:p>
            <a:r>
              <a:rPr lang="en-US" b="1" dirty="0"/>
              <a:t>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587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D7457-96A2-DF8D-D92E-CAE7B20FF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D4F663-DFFD-F8A4-ABD6-C856B4214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22DFC5-91D5-D566-C0D1-A6F69248A73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62001" y="2112021"/>
            <a:ext cx="6597372" cy="4243059"/>
          </a:xfrm>
        </p:spPr>
        <p:txBody>
          <a:bodyPr>
            <a:normAutofit/>
          </a:bodyPr>
          <a:lstStyle/>
          <a:p>
            <a:r>
              <a:rPr lang="en-US" dirty="0"/>
              <a:t>A = [1,2,'My name',['a' , 'b'], {x:5, y:2}]</a:t>
            </a:r>
          </a:p>
          <a:p>
            <a:r>
              <a:rPr lang="en-US" dirty="0"/>
              <a:t>A[0]</a:t>
            </a:r>
          </a:p>
          <a:p>
            <a:r>
              <a:rPr lang="en-US" b="1" dirty="0"/>
              <a:t>              1</a:t>
            </a:r>
          </a:p>
          <a:p>
            <a:r>
              <a:rPr lang="en-US" dirty="0"/>
              <a:t>A[2]</a:t>
            </a:r>
          </a:p>
          <a:p>
            <a:r>
              <a:rPr lang="en-US" b="1" dirty="0"/>
              <a:t>             'My name'</a:t>
            </a:r>
          </a:p>
          <a:p>
            <a:r>
              <a:rPr lang="en-US" dirty="0"/>
              <a:t>A[3][0]</a:t>
            </a:r>
          </a:p>
          <a:p>
            <a:r>
              <a:rPr lang="en-US" b="1" dirty="0"/>
              <a:t>             'a'</a:t>
            </a:r>
          </a:p>
          <a:p>
            <a:r>
              <a:rPr lang="en-US" dirty="0"/>
              <a:t>A[4].x</a:t>
            </a:r>
          </a:p>
          <a:p>
            <a:r>
              <a:rPr lang="en-US" b="1" dirty="0"/>
              <a:t>              5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757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Control Structures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Conditional Statements</a:t>
            </a:r>
          </a:p>
          <a:p>
            <a:r>
              <a:rPr lang="en-US" dirty="0"/>
              <a:t>Short-Circuit Expressions</a:t>
            </a:r>
          </a:p>
          <a:p>
            <a:r>
              <a:rPr lang="en-US" dirty="0"/>
              <a:t>Loops</a:t>
            </a:r>
          </a:p>
          <a:p>
            <a:endParaRPr lang="en-US" dirty="0"/>
          </a:p>
        </p:txBody>
      </p:sp>
      <p:pic>
        <p:nvPicPr>
          <p:cNvPr id="13" name="Picture Placeholder 12" descr="Low angle view of tall buildings">
            <a:extLst>
              <a:ext uri="{FF2B5EF4-FFF2-40B4-BE49-F238E27FC236}">
                <a16:creationId xmlns:a16="http://schemas.microsoft.com/office/drawing/2014/main" id="{1DFE730E-30E7-DA99-A3EE-ACB889D161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43" r="43"/>
          <a:stretch/>
        </p:blipFill>
        <p:spPr/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5F855448-57DF-E468-AF41-00CAAC2D7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03349" y="5895479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52FDA21-768F-9929-E6D6-D78CD4F8E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-97971" y="1909602"/>
            <a:ext cx="4160955" cy="414915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281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FF627-D24E-E41D-2B73-3215AA704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Statement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81F0DB-1F47-FEF3-19A4-54724B399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8A93A7-340C-BD2F-E1BF-9902F4CCA548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if (condition) </a:t>
            </a:r>
          </a:p>
          <a:p>
            <a:r>
              <a:rPr lang="en-US" dirty="0"/>
              <a:t>    true-block </a:t>
            </a:r>
          </a:p>
          <a:p>
            <a:r>
              <a:rPr lang="en-US" dirty="0"/>
              <a:t>else </a:t>
            </a:r>
          </a:p>
          <a:p>
            <a:r>
              <a:rPr lang="en-US" dirty="0"/>
              <a:t>    false-block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462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AF6DA-DAC0-ADE4-1EBC-AF4486089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 Statement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97A98B-1C76-6B10-D754-60E7EDCB1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7BBFB-ADB0-C7D0-9C40-940BE1C2305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62001" y="2451886"/>
            <a:ext cx="6597372" cy="390319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600" dirty="0"/>
              <a:t>switch(x) {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600" dirty="0"/>
              <a:t>    case 1: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600" dirty="0"/>
              <a:t>        console.log(1);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600" dirty="0"/>
              <a:t>    case 5: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600" dirty="0"/>
              <a:t>        console.log(5);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600" dirty="0"/>
              <a:t>    case 10: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600" dirty="0"/>
              <a:t>        console.log(10);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600" dirty="0"/>
              <a:t>        break;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600" dirty="0"/>
              <a:t>    case 20: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600" dirty="0"/>
              <a:t>        console.log(20);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600" dirty="0"/>
              <a:t>    default: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600" dirty="0"/>
              <a:t>        console.log(0);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6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13722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EE174-66DF-4EB9-C8C4-94666E826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Short-Circuit Expressions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304319-F5A2-FE38-8A89-06848D4B0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7158C4-3125-2BD8-E0B9-B15D7DA92ED3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x=10</a:t>
            </a:r>
          </a:p>
          <a:p>
            <a:r>
              <a:rPr lang="en-US" dirty="0"/>
              <a:t>x&gt;5 &amp;&amp; console.log('x&gt;5’)</a:t>
            </a:r>
          </a:p>
          <a:p>
            <a:r>
              <a:rPr lang="en-US" b="1" dirty="0"/>
              <a:t>                 x&gt;5</a:t>
            </a:r>
          </a:p>
          <a:p>
            <a:endParaRPr lang="en-US" dirty="0"/>
          </a:p>
          <a:p>
            <a:r>
              <a:rPr lang="en-US" dirty="0"/>
              <a:t>x&lt;=5 || console.log('x&gt;5’);</a:t>
            </a:r>
          </a:p>
          <a:p>
            <a:r>
              <a:rPr lang="en-US" b="1" dirty="0"/>
              <a:t>                 x&gt;5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687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6008C-24F4-1818-6023-5288D8E97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Loops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EE80A8-D1A6-08AC-E94C-0F9B4BAEB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AA3A92-D215-42E8-E368-903F7537326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71735" y="2590800"/>
            <a:ext cx="2343700" cy="3505200"/>
          </a:xfrm>
        </p:spPr>
        <p:txBody>
          <a:bodyPr/>
          <a:lstStyle/>
          <a:p>
            <a:r>
              <a:rPr lang="en-US" dirty="0"/>
              <a:t>x=0;</a:t>
            </a:r>
          </a:p>
          <a:p>
            <a:r>
              <a:rPr lang="en-US" dirty="0"/>
              <a:t>while(x&gt;0) {</a:t>
            </a:r>
          </a:p>
          <a:p>
            <a:r>
              <a:rPr lang="en-US" dirty="0"/>
              <a:t>   console.log(x);</a:t>
            </a:r>
          </a:p>
          <a:p>
            <a:r>
              <a:rPr lang="en-US" dirty="0"/>
              <a:t>    x--;</a:t>
            </a:r>
          </a:p>
          <a:p>
            <a:r>
              <a:rPr lang="en-US" dirty="0"/>
              <a:t>}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15C090-E6CC-EFDF-347D-53E57CECE431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294530" y="2590800"/>
            <a:ext cx="2343700" cy="3505200"/>
          </a:xfrm>
        </p:spPr>
        <p:txBody>
          <a:bodyPr/>
          <a:lstStyle/>
          <a:p>
            <a:r>
              <a:rPr lang="en-US" dirty="0"/>
              <a:t>x=0;</a:t>
            </a:r>
          </a:p>
          <a:p>
            <a:r>
              <a:rPr lang="en-US" dirty="0"/>
              <a:t>do {</a:t>
            </a:r>
          </a:p>
          <a:p>
            <a:r>
              <a:rPr lang="en-US" dirty="0"/>
              <a:t>   console.log(x);</a:t>
            </a:r>
          </a:p>
          <a:p>
            <a:r>
              <a:rPr lang="en-US" dirty="0"/>
              <a:t>    x--;</a:t>
            </a:r>
          </a:p>
          <a:p>
            <a:r>
              <a:rPr lang="en-US" dirty="0"/>
              <a:t>} while(x&gt;0);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228386F4-BFE4-EF09-D281-496AFF467CBE}"/>
              </a:ext>
            </a:extLst>
          </p:cNvPr>
          <p:cNvSpPr txBox="1">
            <a:spLocks/>
          </p:cNvSpPr>
          <p:nvPr/>
        </p:nvSpPr>
        <p:spPr>
          <a:xfrm>
            <a:off x="7817325" y="2608333"/>
            <a:ext cx="23437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for(</a:t>
            </a:r>
            <a:r>
              <a:rPr lang="en-GB" dirty="0" err="1"/>
              <a:t>i</a:t>
            </a:r>
            <a:r>
              <a:rPr lang="en-GB" dirty="0"/>
              <a:t>=0; </a:t>
            </a:r>
            <a:r>
              <a:rPr lang="en-GB" dirty="0" err="1"/>
              <a:t>i</a:t>
            </a:r>
            <a:r>
              <a:rPr lang="en-GB" dirty="0"/>
              <a:t>&lt;10; </a:t>
            </a:r>
            <a:r>
              <a:rPr lang="en-GB" dirty="0" err="1"/>
              <a:t>i</a:t>
            </a:r>
            <a:r>
              <a:rPr lang="en-GB" dirty="0"/>
              <a:t>++) {</a:t>
            </a:r>
          </a:p>
          <a:p>
            <a:r>
              <a:rPr lang="en-GB" dirty="0"/>
              <a:t>    console.log(</a:t>
            </a:r>
            <a:r>
              <a:rPr lang="en-GB" dirty="0" err="1"/>
              <a:t>i</a:t>
            </a:r>
            <a:r>
              <a:rPr lang="en-GB" dirty="0"/>
              <a:t>);</a:t>
            </a:r>
          </a:p>
          <a:p>
            <a:r>
              <a:rPr lang="en-GB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66339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3950" y="429461"/>
            <a:ext cx="6343650" cy="2668463"/>
          </a:xfrm>
        </p:spPr>
        <p:txBody>
          <a:bodyPr>
            <a:normAutofit/>
          </a:bodyPr>
          <a:lstStyle/>
          <a:p>
            <a:r>
              <a:rPr lang="en-US" dirty="0"/>
              <a:t>Agenda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E3EA69-4E0E-41BD-8095-A124225A264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938713" y="3300412"/>
            <a:ext cx="6338887" cy="3055937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PART I</a:t>
            </a:r>
          </a:p>
          <a:p>
            <a:r>
              <a:rPr lang="en-US" dirty="0"/>
              <a:t>Introduction to JavaScript</a:t>
            </a:r>
          </a:p>
          <a:p>
            <a:r>
              <a:rPr lang="en-US" dirty="0"/>
              <a:t>Control Structures</a:t>
            </a:r>
          </a:p>
          <a:p>
            <a:r>
              <a:rPr lang="en-US" dirty="0"/>
              <a:t>Functions and Scope</a:t>
            </a:r>
          </a:p>
          <a:p>
            <a:r>
              <a:rPr lang="en-US" b="1" dirty="0"/>
              <a:t>PART II</a:t>
            </a:r>
          </a:p>
          <a:p>
            <a:r>
              <a:rPr lang="en-US" dirty="0"/>
              <a:t>Working with the DOM</a:t>
            </a:r>
          </a:p>
          <a:p>
            <a:r>
              <a:rPr lang="en-US" dirty="0"/>
              <a:t>JavaScript in Action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27DCA-F11F-1716-00DA-9EF49F131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736" y="896112"/>
            <a:ext cx="9389288" cy="1362456"/>
          </a:xfrm>
        </p:spPr>
        <p:txBody>
          <a:bodyPr/>
          <a:lstStyle/>
          <a:p>
            <a:r>
              <a:rPr lang="en-US" dirty="0"/>
              <a:t>Loops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6B31B0-7B84-475D-961F-09C0191F91A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71525" y="2590800"/>
            <a:ext cx="3128836" cy="3505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A=['a', 'b', 'c', 'd', 'e', 'f'];</a:t>
            </a:r>
          </a:p>
          <a:p>
            <a:r>
              <a:rPr lang="en-US" dirty="0"/>
              <a:t>for(value </a:t>
            </a:r>
            <a:r>
              <a:rPr lang="en-US" b="1" dirty="0"/>
              <a:t>of</a:t>
            </a:r>
            <a:r>
              <a:rPr lang="en-US" dirty="0"/>
              <a:t> A) {</a:t>
            </a:r>
          </a:p>
          <a:p>
            <a:r>
              <a:rPr lang="en-US" dirty="0"/>
              <a:t>    console.log(value);</a:t>
            </a:r>
          </a:p>
          <a:p>
            <a:r>
              <a:rPr lang="en-US" dirty="0"/>
              <a:t>}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3F3455-E568-40C9-9F4D-8C89F4CD95F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531582" y="2590800"/>
            <a:ext cx="3128836" cy="3505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A=['a', 'b', 'c', 'd', 'e', 'f'];</a:t>
            </a:r>
          </a:p>
          <a:p>
            <a:r>
              <a:rPr lang="en-US" dirty="0"/>
              <a:t>for(k </a:t>
            </a:r>
            <a:r>
              <a:rPr lang="en-US" b="1" dirty="0"/>
              <a:t>in</a:t>
            </a:r>
            <a:r>
              <a:rPr lang="en-US" dirty="0"/>
              <a:t> A) {</a:t>
            </a:r>
          </a:p>
          <a:p>
            <a:r>
              <a:rPr lang="en-US" dirty="0"/>
              <a:t>    console.log(k, A[k]);</a:t>
            </a:r>
          </a:p>
          <a:p>
            <a:r>
              <a:rPr lang="en-US" dirty="0"/>
              <a:t>}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61B51-19E8-1412-3155-39DDEACA1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D486DE4E-7816-6574-2741-090948055D07}"/>
              </a:ext>
            </a:extLst>
          </p:cNvPr>
          <p:cNvSpPr txBox="1">
            <a:spLocks/>
          </p:cNvSpPr>
          <p:nvPr/>
        </p:nvSpPr>
        <p:spPr>
          <a:xfrm>
            <a:off x="8291639" y="2590800"/>
            <a:ext cx="3128836" cy="3505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A={x:1, y:2};</a:t>
            </a:r>
          </a:p>
          <a:p>
            <a:r>
              <a:rPr lang="en-US" dirty="0"/>
              <a:t>for(k in A) {</a:t>
            </a:r>
          </a:p>
          <a:p>
            <a:r>
              <a:rPr lang="en-US" dirty="0"/>
              <a:t>    console.log(k, A[k]);</a:t>
            </a:r>
          </a:p>
          <a:p>
            <a:r>
              <a:rPr lang="en-US" dirty="0"/>
              <a:t>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694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Functions and Scope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•  Defining and Invoking Functions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•  Arrow Functions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•  Scope and Closure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•  Functional Programming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Placeholder 12" descr="Low angle view of tall buildings">
            <a:extLst>
              <a:ext uri="{FF2B5EF4-FFF2-40B4-BE49-F238E27FC236}">
                <a16:creationId xmlns:a16="http://schemas.microsoft.com/office/drawing/2014/main" id="{1DFE730E-30E7-DA99-A3EE-ACB889D161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43" r="43"/>
          <a:stretch/>
        </p:blipFill>
        <p:spPr/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5F855448-57DF-E468-AF41-00CAAC2D7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03349" y="5895479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52FDA21-768F-9929-E6D6-D78CD4F8E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-97971" y="1909602"/>
            <a:ext cx="4160955" cy="414915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163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AF6DA-DAC0-ADE4-1EBC-AF4486089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and Invoking Functions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97A98B-1C76-6B10-D754-60E7EDCB1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7BBFB-ADB0-C7D0-9C40-940BE1C23056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600" dirty="0"/>
              <a:t>function add(x, y) {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600" dirty="0"/>
              <a:t>    return </a:t>
            </a:r>
            <a:r>
              <a:rPr lang="en-US" sz="1600" dirty="0" err="1"/>
              <a:t>x+y</a:t>
            </a:r>
            <a:r>
              <a:rPr lang="en-US" sz="1600" dirty="0"/>
              <a:t>;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600" dirty="0"/>
              <a:t>}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en-US" sz="160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600" dirty="0"/>
              <a:t>console.log(add(2, 3))</a:t>
            </a:r>
          </a:p>
        </p:txBody>
      </p:sp>
    </p:spTree>
    <p:extLst>
      <p:ext uri="{BB962C8B-B14F-4D97-AF65-F5344CB8AC3E}">
        <p14:creationId xmlns:p14="http://schemas.microsoft.com/office/powerpoint/2010/main" val="3603694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33A79-9C4E-24B0-D55E-569E0FDC4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Arrow Functions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A397B5-3810-D961-FEA3-5540411A2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750767-909E-41D6-401E-C07FAAEED4F3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n-US" b="1" dirty="0"/>
              <a:t>f = a =&gt; a*a;</a:t>
            </a:r>
          </a:p>
          <a:p>
            <a:r>
              <a:rPr lang="en-US" dirty="0"/>
              <a:t>for(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&lt;5;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  console.log( f(</a:t>
            </a:r>
            <a:r>
              <a:rPr lang="en-US" dirty="0" err="1"/>
              <a:t>i</a:t>
            </a:r>
            <a:r>
              <a:rPr lang="en-US" dirty="0"/>
              <a:t>) );</a:t>
            </a:r>
          </a:p>
          <a:p>
            <a:r>
              <a:rPr lang="en-US" dirty="0"/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1448149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E81FB-EAA7-7AF9-35C7-0B35B6C1F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Arrow Functions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D7CF2D-26B5-DA5F-1D04-73FD96D52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39C110-194B-B182-6019-3C29A3E99B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63642" y="1804523"/>
            <a:ext cx="4515035" cy="4157365"/>
          </a:xfrm>
        </p:spPr>
        <p:txBody>
          <a:bodyPr>
            <a:normAutofit/>
          </a:bodyPr>
          <a:lstStyle/>
          <a:p>
            <a:r>
              <a:rPr lang="en-US" dirty="0"/>
              <a:t>function combine(A, op) {</a:t>
            </a:r>
          </a:p>
          <a:p>
            <a:r>
              <a:rPr lang="en-US" dirty="0"/>
              <a:t>    s= (op=='+') ? 0 : 1;</a:t>
            </a:r>
          </a:p>
          <a:p>
            <a:r>
              <a:rPr lang="en-US" dirty="0"/>
              <a:t>    for(x of A) {</a:t>
            </a:r>
          </a:p>
          <a:p>
            <a:r>
              <a:rPr lang="en-US" dirty="0"/>
              <a:t>        if(op=='+') {</a:t>
            </a:r>
          </a:p>
          <a:p>
            <a:r>
              <a:rPr lang="en-US" dirty="0"/>
              <a:t>            s+=x;</a:t>
            </a:r>
          </a:p>
          <a:p>
            <a:r>
              <a:rPr lang="en-US" dirty="0"/>
              <a:t>        } else {</a:t>
            </a:r>
          </a:p>
          <a:p>
            <a:r>
              <a:rPr lang="en-US" dirty="0"/>
              <a:t>            s*=x;</a:t>
            </a:r>
          </a:p>
          <a:p>
            <a:r>
              <a:rPr lang="en-US" dirty="0"/>
              <a:t>        } }</a:t>
            </a:r>
          </a:p>
          <a:p>
            <a:r>
              <a:rPr lang="en-US" dirty="0"/>
              <a:t>    return s;</a:t>
            </a:r>
          </a:p>
          <a:p>
            <a:r>
              <a:rPr lang="en-US" dirty="0"/>
              <a:t>}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51481CF-3D13-F460-42D3-C0C10F2DF3D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645989" y="1804524"/>
            <a:ext cx="4515035" cy="4157364"/>
          </a:xfrm>
        </p:spPr>
        <p:txBody>
          <a:bodyPr/>
          <a:lstStyle/>
          <a:p>
            <a:r>
              <a:rPr lang="en-US" dirty="0"/>
              <a:t>function combine(A, op) {</a:t>
            </a:r>
          </a:p>
          <a:p>
            <a:r>
              <a:rPr lang="en-US" dirty="0"/>
              <a:t>    s= (op=='+')? 0 : 1;</a:t>
            </a:r>
          </a:p>
          <a:p>
            <a:r>
              <a:rPr lang="en-US" dirty="0"/>
              <a:t>    f = (op=='+')? </a:t>
            </a:r>
            <a:r>
              <a:rPr lang="en-US" u="sng" dirty="0"/>
              <a:t>(</a:t>
            </a:r>
            <a:r>
              <a:rPr lang="en-US" u="sng" dirty="0" err="1"/>
              <a:t>a,b</a:t>
            </a:r>
            <a:r>
              <a:rPr lang="en-US" u="sng" dirty="0"/>
              <a:t>)=&gt;</a:t>
            </a:r>
            <a:r>
              <a:rPr lang="en-US" u="sng" dirty="0" err="1"/>
              <a:t>a+b</a:t>
            </a:r>
            <a:r>
              <a:rPr lang="en-US" dirty="0"/>
              <a:t> : </a:t>
            </a:r>
            <a:r>
              <a:rPr lang="en-US" u="sng" dirty="0"/>
              <a:t>(</a:t>
            </a:r>
            <a:r>
              <a:rPr lang="en-US" u="sng" dirty="0" err="1"/>
              <a:t>a,b</a:t>
            </a:r>
            <a:r>
              <a:rPr lang="en-US" u="sng" dirty="0"/>
              <a:t>)=&gt;a*b</a:t>
            </a:r>
            <a:r>
              <a:rPr lang="en-US" dirty="0"/>
              <a:t>;</a:t>
            </a:r>
          </a:p>
          <a:p>
            <a:r>
              <a:rPr lang="en-US" dirty="0"/>
              <a:t>    for(x of A) {</a:t>
            </a:r>
          </a:p>
          <a:p>
            <a:r>
              <a:rPr lang="en-US" dirty="0"/>
              <a:t>        s=f(</a:t>
            </a:r>
            <a:r>
              <a:rPr lang="en-US" dirty="0" err="1"/>
              <a:t>s,x</a:t>
            </a:r>
            <a:r>
              <a:rPr lang="en-US" dirty="0"/>
              <a:t>);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   return s;</a:t>
            </a:r>
          </a:p>
          <a:p>
            <a:r>
              <a:rPr lang="en-US" dirty="0"/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D93BA8-7040-0310-0EAA-9EFFDB692732}"/>
              </a:ext>
            </a:extLst>
          </p:cNvPr>
          <p:cNvSpPr txBox="1"/>
          <p:nvPr/>
        </p:nvSpPr>
        <p:spPr>
          <a:xfrm>
            <a:off x="3320290" y="5638722"/>
            <a:ext cx="39167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console.log(combine([2,3,4],'+')) </a:t>
            </a:r>
          </a:p>
          <a:p>
            <a:r>
              <a:rPr lang="en-US" dirty="0"/>
              <a:t>console.log(combine([2,3,4],'*')) </a:t>
            </a:r>
          </a:p>
        </p:txBody>
      </p:sp>
    </p:spTree>
    <p:extLst>
      <p:ext uri="{BB962C8B-B14F-4D97-AF65-F5344CB8AC3E}">
        <p14:creationId xmlns:p14="http://schemas.microsoft.com/office/powerpoint/2010/main" val="23799409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C5751-38B1-3139-2B24-53EEA1311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and Closure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E9BDFB-BAA9-8243-BC9C-5480A3532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0DBBFD-22B5-290A-2B7D-344F2D8BE79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71735" y="2590799"/>
            <a:ext cx="3177178" cy="4130675"/>
          </a:xfrm>
        </p:spPr>
        <p:txBody>
          <a:bodyPr>
            <a:normAutofit/>
          </a:bodyPr>
          <a:lstStyle/>
          <a:p>
            <a:r>
              <a:rPr lang="en-US" dirty="0"/>
              <a:t>const t=10;</a:t>
            </a:r>
          </a:p>
          <a:p>
            <a:r>
              <a:rPr lang="en-US" dirty="0"/>
              <a:t>function </a:t>
            </a:r>
            <a:r>
              <a:rPr lang="en-US" dirty="0" err="1"/>
              <a:t>makePoint</a:t>
            </a:r>
            <a:r>
              <a:rPr lang="en-US" dirty="0"/>
              <a:t>(</a:t>
            </a:r>
            <a:r>
              <a:rPr lang="en-US" dirty="0" err="1"/>
              <a:t>x,y</a:t>
            </a:r>
            <a:r>
              <a:rPr lang="en-US" dirty="0"/>
              <a:t>) {</a:t>
            </a:r>
          </a:p>
          <a:p>
            <a:r>
              <a:rPr lang="en-US" dirty="0"/>
              <a:t>    return {</a:t>
            </a:r>
          </a:p>
          <a:p>
            <a:r>
              <a:rPr lang="en-US" dirty="0"/>
              <a:t>        </a:t>
            </a:r>
            <a:r>
              <a:rPr lang="en-US" dirty="0" err="1"/>
              <a:t>setX</a:t>
            </a:r>
            <a:r>
              <a:rPr lang="en-US" dirty="0"/>
              <a:t>: (v)=&gt; x=v,</a:t>
            </a:r>
          </a:p>
          <a:p>
            <a:r>
              <a:rPr lang="en-US" dirty="0"/>
              <a:t>        </a:t>
            </a:r>
            <a:r>
              <a:rPr lang="en-US" dirty="0" err="1"/>
              <a:t>setY</a:t>
            </a:r>
            <a:r>
              <a:rPr lang="en-US" dirty="0"/>
              <a:t>: (v)=&gt; y=v,</a:t>
            </a:r>
          </a:p>
          <a:p>
            <a:r>
              <a:rPr lang="en-US" dirty="0"/>
              <a:t>        </a:t>
            </a:r>
            <a:r>
              <a:rPr lang="en-US" dirty="0" err="1"/>
              <a:t>toString</a:t>
            </a:r>
            <a:r>
              <a:rPr lang="en-US" dirty="0"/>
              <a:t>: ()=&gt;`(${</a:t>
            </a:r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dirty="0"/>
              <a:t>}, ${</a:t>
            </a:r>
            <a:r>
              <a:rPr lang="en-US" dirty="0">
                <a:solidFill>
                  <a:srgbClr val="FF0000"/>
                </a:solidFill>
              </a:rPr>
              <a:t>y</a:t>
            </a:r>
            <a:r>
              <a:rPr lang="en-US" dirty="0"/>
              <a:t>})`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07E204-3DA7-CAAB-4446-CF9414D2B9C0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77792" y="2590799"/>
            <a:ext cx="2840304" cy="3505200"/>
          </a:xfrm>
        </p:spPr>
        <p:txBody>
          <a:bodyPr/>
          <a:lstStyle/>
          <a:p>
            <a:r>
              <a:rPr lang="en-US" dirty="0"/>
              <a:t>p = </a:t>
            </a:r>
            <a:r>
              <a:rPr lang="en-US" dirty="0" err="1"/>
              <a:t>makePoint</a:t>
            </a:r>
            <a:r>
              <a:rPr lang="en-US" dirty="0"/>
              <a:t>(0,0);</a:t>
            </a:r>
          </a:p>
          <a:p>
            <a:r>
              <a:rPr lang="en-US" dirty="0"/>
              <a:t>console.log(</a:t>
            </a:r>
            <a:r>
              <a:rPr lang="en-US" dirty="0" err="1"/>
              <a:t>p.toString</a:t>
            </a:r>
            <a:r>
              <a:rPr lang="en-US" dirty="0"/>
              <a:t>())</a:t>
            </a:r>
          </a:p>
          <a:p>
            <a:r>
              <a:rPr lang="en-US" dirty="0" err="1"/>
              <a:t>p.setX</a:t>
            </a:r>
            <a:r>
              <a:rPr lang="en-US" dirty="0"/>
              <a:t>(2);</a:t>
            </a:r>
          </a:p>
          <a:p>
            <a:r>
              <a:rPr lang="en-US" dirty="0" err="1"/>
              <a:t>p.setY</a:t>
            </a:r>
            <a:r>
              <a:rPr lang="en-US" dirty="0"/>
              <a:t>(3);</a:t>
            </a:r>
          </a:p>
          <a:p>
            <a:r>
              <a:rPr lang="en-US" dirty="0"/>
              <a:t>console.log(</a:t>
            </a:r>
            <a:r>
              <a:rPr lang="en-US" dirty="0" err="1"/>
              <a:t>p.toString</a:t>
            </a:r>
            <a:r>
              <a:rPr lang="en-US" dirty="0"/>
              <a:t>())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EDD233-5907-DFF8-D903-2B308CE24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454" y="2590799"/>
            <a:ext cx="3705742" cy="264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341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5BEB4-4C2C-87F4-4544-0B3EBDAAA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Programming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8E8188-A2A5-DD49-2531-BE15E69FE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60D335-C698-4BA8-495F-B6DE4844DB40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n-US" dirty="0"/>
              <a:t>A=[1,2,3,4,5];</a:t>
            </a:r>
          </a:p>
          <a:p>
            <a:r>
              <a:rPr lang="en-US" dirty="0"/>
              <a:t>sum=0;</a:t>
            </a:r>
          </a:p>
          <a:p>
            <a:r>
              <a:rPr lang="en-US" dirty="0"/>
              <a:t>for(v of A) {</a:t>
            </a:r>
          </a:p>
          <a:p>
            <a:r>
              <a:rPr lang="en-US" dirty="0"/>
              <a:t>    sum+=v*v;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/>
              <a:t>console.log(sum);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F91553-DF75-1219-53A8-68E30844B0EF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en-US" dirty="0"/>
              <a:t>A=[1,2,3,4,5];</a:t>
            </a:r>
          </a:p>
          <a:p>
            <a:r>
              <a:rPr lang="en-US" dirty="0"/>
              <a:t>sum = </a:t>
            </a:r>
            <a:r>
              <a:rPr lang="en-US" dirty="0" err="1"/>
              <a:t>A.map</a:t>
            </a:r>
            <a:r>
              <a:rPr lang="en-US" dirty="0"/>
              <a:t>(v=&gt;v*v)</a:t>
            </a:r>
          </a:p>
          <a:p>
            <a:r>
              <a:rPr lang="en-US" dirty="0"/>
              <a:t>    .reduce((</a:t>
            </a:r>
            <a:r>
              <a:rPr lang="en-US" dirty="0" err="1"/>
              <a:t>x,y</a:t>
            </a:r>
            <a:r>
              <a:rPr lang="en-US" dirty="0"/>
              <a:t>)=&gt;</a:t>
            </a:r>
            <a:r>
              <a:rPr lang="en-US" dirty="0" err="1"/>
              <a:t>x+y</a:t>
            </a:r>
            <a:r>
              <a:rPr lang="en-US" dirty="0"/>
              <a:t>, 0);</a:t>
            </a:r>
          </a:p>
          <a:p>
            <a:r>
              <a:rPr lang="en-US" dirty="0"/>
              <a:t>console.log(sum)</a:t>
            </a:r>
          </a:p>
        </p:txBody>
      </p:sp>
    </p:spTree>
    <p:extLst>
      <p:ext uri="{BB962C8B-B14F-4D97-AF65-F5344CB8AC3E}">
        <p14:creationId xmlns:p14="http://schemas.microsoft.com/office/powerpoint/2010/main" val="26301932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0245" y="544285"/>
            <a:ext cx="5528217" cy="2685383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FFC60-19C3-4901-93F7-7AAF4C09F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96340" y="3423773"/>
            <a:ext cx="5528217" cy="2029969"/>
          </a:xfrm>
        </p:spPr>
        <p:txBody>
          <a:bodyPr bIns="0">
            <a:normAutofit/>
          </a:bodyPr>
          <a:lstStyle/>
          <a:p>
            <a:r>
              <a:rPr lang="en-US" dirty="0"/>
              <a:t>Saleh Ibrahim​</a:t>
            </a:r>
          </a:p>
          <a:p>
            <a:r>
              <a:rPr lang="en-US" dirty="0"/>
              <a:t>0506575122​</a:t>
            </a:r>
          </a:p>
          <a:p>
            <a:r>
              <a:rPr lang="en-US" dirty="0"/>
              <a:t>s.ibrahem@tu.edu.sa​</a:t>
            </a:r>
          </a:p>
        </p:txBody>
      </p:sp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 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BB50EC-BEB7-EDBA-E8B1-BB2D28D2C3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4772" y="3373685"/>
            <a:ext cx="6449785" cy="2484949"/>
          </a:xfrm>
        </p:spPr>
        <p:txBody>
          <a:bodyPr>
            <a:normAutofit/>
          </a:bodyPr>
          <a:lstStyle/>
          <a:p>
            <a:r>
              <a:rPr lang="en-US" dirty="0"/>
              <a:t>Introduction to JavaScript</a:t>
            </a:r>
          </a:p>
          <a:p>
            <a:r>
              <a:rPr lang="en-US" dirty="0"/>
              <a:t>Control Structures</a:t>
            </a:r>
          </a:p>
          <a:p>
            <a:r>
              <a:rPr lang="en-US" dirty="0"/>
              <a:t>Functions and Scope</a:t>
            </a:r>
          </a:p>
          <a:p>
            <a:endParaRPr lang="en-US" dirty="0"/>
          </a:p>
        </p:txBody>
      </p:sp>
      <p:pic>
        <p:nvPicPr>
          <p:cNvPr id="34" name="Picture Placeholder 33" descr="Aerial view of a neon highway intersection">
            <a:extLst>
              <a:ext uri="{FF2B5EF4-FFF2-40B4-BE49-F238E27FC236}">
                <a16:creationId xmlns:a16="http://schemas.microsoft.com/office/drawing/2014/main" id="{9289CE93-EC50-55DB-CFE0-1266AEC87B19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rcRect l="24936" r="24936"/>
          <a:stretch/>
        </p:blipFill>
        <p:spPr>
          <a:xfrm rot="10800000">
            <a:off x="0" y="762000"/>
            <a:ext cx="4076700" cy="6096000"/>
          </a:xfr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F466A906-2869-BB36-138E-D45F62E92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03349" y="4646277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6186C3A-548E-AD87-3029-964123530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-97971" y="660400"/>
            <a:ext cx="4160955" cy="414915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789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3694" y="544285"/>
            <a:ext cx="6594768" cy="3445329"/>
          </a:xfrm>
        </p:spPr>
        <p:txBody>
          <a:bodyPr>
            <a:normAutofit/>
          </a:bodyPr>
          <a:lstStyle/>
          <a:p>
            <a:r>
              <a:rPr lang="en-US" dirty="0"/>
              <a:t>Introduction​ to JavaScript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9789" y="4130045"/>
            <a:ext cx="6594768" cy="195152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Prevalence of JavaScript</a:t>
            </a:r>
          </a:p>
          <a:p>
            <a:r>
              <a:rPr lang="en-US" dirty="0"/>
              <a:t>Role of JavaScript in Web Development</a:t>
            </a:r>
          </a:p>
          <a:p>
            <a:r>
              <a:rPr lang="en-US" dirty="0"/>
              <a:t>Features of JavaScript Language</a:t>
            </a:r>
          </a:p>
          <a:p>
            <a:endParaRPr lang="en-US" dirty="0"/>
          </a:p>
        </p:txBody>
      </p:sp>
      <p:pic>
        <p:nvPicPr>
          <p:cNvPr id="13" name="Picture Placeholder 12" descr="Low angle view of tall buildings">
            <a:extLst>
              <a:ext uri="{FF2B5EF4-FFF2-40B4-BE49-F238E27FC236}">
                <a16:creationId xmlns:a16="http://schemas.microsoft.com/office/drawing/2014/main" id="{1DFE730E-30E7-DA99-A3EE-ACB889D161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43" r="43"/>
          <a:stretch/>
        </p:blipFill>
        <p:spPr>
          <a:xfrm>
            <a:off x="0" y="-1"/>
            <a:ext cx="4076118" cy="6096678"/>
          </a:xfr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5F855448-57DF-E468-AF41-00CAAC2D7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03349" y="5895479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52FDA21-768F-9929-E6D6-D78CD4F8E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-97971" y="1909602"/>
            <a:ext cx="4160955" cy="414915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539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96112"/>
            <a:ext cx="6589150" cy="1988706"/>
          </a:xfrm>
        </p:spPr>
        <p:txBody>
          <a:bodyPr/>
          <a:lstStyle/>
          <a:p>
            <a:r>
              <a:rPr lang="en-US" dirty="0"/>
              <a:t>Prevalence of JavaScript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C050D-BAF4-C23C-F8EC-24DEC429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37D7349-1A38-F291-5B4D-C03B8A6DCBD6}"/>
              </a:ext>
            </a:extLst>
          </p:cNvPr>
          <p:cNvGraphicFramePr>
            <a:graphicFrameLocks noGrp="1"/>
          </p:cNvGraphicFramePr>
          <p:nvPr>
            <p:ph sz="half" idx="14"/>
          </p:nvPr>
        </p:nvGraphicFramePr>
        <p:xfrm>
          <a:off x="762000" y="3059113"/>
          <a:ext cx="6597650" cy="3295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6372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9510F-BB9B-9413-3E20-9535A9711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JavaScript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14A37A-E9AA-8225-5512-A185A902B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9E2D8E-0A49-952A-5850-E6D325C780D0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Started as a scripting language for web browsers in 1995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First standardized by ECMAScript 1 in June 1997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ES2 in 1998, and ES3 in 1999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Failed to keep up with rapid growth, ES4 not published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 5 in 2009, ES6 in 2015, ES7 in 2016, …, ES14 in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ES.Next</a:t>
            </a:r>
            <a:r>
              <a:rPr lang="en-US" dirty="0"/>
              <a:t> continues to evolve with new 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704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1C861-9667-4C82-F256-34FC51F01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JS in Web Development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719FAB-426B-AAD6-B8AD-85C4FB8F8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19F43-9814-3AA9-8516-B70260EFC15A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Browser Scripting Engine (Frontend)</a:t>
            </a:r>
          </a:p>
          <a:p>
            <a:pPr marL="742950" lvl="1" indent="-285750"/>
            <a:r>
              <a:rPr lang="en-US" dirty="0"/>
              <a:t>Dynamic manipulation of webpages (DOM)</a:t>
            </a:r>
          </a:p>
          <a:p>
            <a:pPr marL="742950" lvl="1" indent="-285750"/>
            <a:r>
              <a:rPr lang="en-US" dirty="0"/>
              <a:t>Interactive user interfaces (Event handlers)</a:t>
            </a:r>
          </a:p>
          <a:p>
            <a:pPr marL="742950" lvl="1" indent="-285750"/>
            <a:r>
              <a:rPr lang="en-US" dirty="0"/>
              <a:t>Communication from webpages to servers (AJAX)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Server-side scripting (Backend)</a:t>
            </a:r>
          </a:p>
          <a:p>
            <a:pPr marL="742950" lvl="1" indent="-285750"/>
            <a:r>
              <a:rPr lang="en-US" dirty="0"/>
              <a:t>Dynamic generation of webpages</a:t>
            </a:r>
          </a:p>
          <a:p>
            <a:pPr marL="742950" lvl="1" indent="-285750"/>
            <a:r>
              <a:rPr lang="en-US" dirty="0"/>
              <a:t>Web-Application API</a:t>
            </a:r>
          </a:p>
          <a:p>
            <a:pPr marL="742950" lvl="1" indent="-285750"/>
            <a:r>
              <a:rPr lang="en-US" dirty="0"/>
              <a:t>Common scripting tasks</a:t>
            </a:r>
          </a:p>
        </p:txBody>
      </p:sp>
    </p:spTree>
    <p:extLst>
      <p:ext uri="{BB962C8B-B14F-4D97-AF65-F5344CB8AC3E}">
        <p14:creationId xmlns:p14="http://schemas.microsoft.com/office/powerpoint/2010/main" val="2646385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9CD81-E4D2-4A25-E55B-0E7F1C533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of JavaScript Language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0DA89D-F1F3-F1B7-AE83-95748EFC5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FA390-7D9F-BF33-DB75-7F0402DFFEBB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C-like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Structured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Dynamically-typed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Weakly-typed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Functional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Prototype-based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Transpiled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764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3694" y="544285"/>
            <a:ext cx="6594768" cy="3445329"/>
          </a:xfrm>
        </p:spPr>
        <p:txBody>
          <a:bodyPr>
            <a:normAutofit/>
          </a:bodyPr>
          <a:lstStyle/>
          <a:p>
            <a:r>
              <a:rPr lang="en-US" dirty="0"/>
              <a:t>Getting Started with JavaScript​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9789" y="4130045"/>
            <a:ext cx="6594768" cy="195152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Setting Up the Environment</a:t>
            </a:r>
          </a:p>
          <a:p>
            <a:r>
              <a:rPr lang="en-US" dirty="0"/>
              <a:t>Variables and Data Types</a:t>
            </a:r>
          </a:p>
          <a:p>
            <a:r>
              <a:rPr lang="en-US" dirty="0"/>
              <a:t>Basic Syntax and Statements</a:t>
            </a:r>
          </a:p>
          <a:p>
            <a:endParaRPr lang="en-US" dirty="0"/>
          </a:p>
        </p:txBody>
      </p:sp>
      <p:pic>
        <p:nvPicPr>
          <p:cNvPr id="13" name="Picture Placeholder 12" descr="Low angle view of tall buildings">
            <a:extLst>
              <a:ext uri="{FF2B5EF4-FFF2-40B4-BE49-F238E27FC236}">
                <a16:creationId xmlns:a16="http://schemas.microsoft.com/office/drawing/2014/main" id="{1DFE730E-30E7-DA99-A3EE-ACB889D161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43" r="43"/>
          <a:stretch/>
        </p:blipFill>
        <p:spPr>
          <a:xfrm>
            <a:off x="0" y="-1"/>
            <a:ext cx="4076118" cy="6096678"/>
          </a:xfr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5F855448-57DF-E468-AF41-00CAAC2D7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03349" y="5895479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52FDA21-768F-9929-E6D6-D78CD4F8E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-97971" y="1909602"/>
            <a:ext cx="4160955" cy="414915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90395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74">
      <a:dk1>
        <a:sysClr val="windowText" lastClr="000000"/>
      </a:dk1>
      <a:lt1>
        <a:sysClr val="window" lastClr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Custom 112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33968143_Win32_SL_V3" id="{4DA6DF5E-F5DF-461D-8863-50E9C5721FD0}" vid="{BC6DDDB8-E14A-47D1-98C5-2C109624FD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51406B-581B-4C29-A833-E33D8A6AB0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65614A-92F9-4391-AC3D-F3F5B0704F99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18903D25-5BE2-4D9E-B7D8-BE1DCAE2DC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{003D8FFD-C26B-4F21-8A23-E4C2E9BC57E6}tf33968143_win32</Template>
  <TotalTime>2386</TotalTime>
  <Words>1057</Words>
  <Application>Microsoft Office PowerPoint</Application>
  <PresentationFormat>Widescreen</PresentationFormat>
  <Paragraphs>238</Paragraphs>
  <Slides>27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Aptos</vt:lpstr>
      <vt:lpstr>Arial</vt:lpstr>
      <vt:lpstr>Avenir Next LT Pro</vt:lpstr>
      <vt:lpstr>Calibri</vt:lpstr>
      <vt:lpstr>Wingdings</vt:lpstr>
      <vt:lpstr>Custom</vt:lpstr>
      <vt:lpstr>JavaScript Workshop</vt:lpstr>
      <vt:lpstr>Agenda</vt:lpstr>
      <vt:lpstr>PART I</vt:lpstr>
      <vt:lpstr>Introduction​ to JavaScript</vt:lpstr>
      <vt:lpstr>Prevalence of JavaScript</vt:lpstr>
      <vt:lpstr>What is JavaScript</vt:lpstr>
      <vt:lpstr>Role of JS in Web Development</vt:lpstr>
      <vt:lpstr>Features of JavaScript Language</vt:lpstr>
      <vt:lpstr>Getting Started with JavaScript​</vt:lpstr>
      <vt:lpstr>Environment Setup</vt:lpstr>
      <vt:lpstr>Variables and  Data Types</vt:lpstr>
      <vt:lpstr>Basic Syntax and Statements</vt:lpstr>
      <vt:lpstr>Objects</vt:lpstr>
      <vt:lpstr>Arrays</vt:lpstr>
      <vt:lpstr>Control Structures</vt:lpstr>
      <vt:lpstr>If Statement</vt:lpstr>
      <vt:lpstr>Switch Statement</vt:lpstr>
      <vt:lpstr>Short-Circuit Expressions</vt:lpstr>
      <vt:lpstr>Loops</vt:lpstr>
      <vt:lpstr>Loops</vt:lpstr>
      <vt:lpstr>Functions and Scope</vt:lpstr>
      <vt:lpstr>Defining and Invoking Functions</vt:lpstr>
      <vt:lpstr>Arrow Functions</vt:lpstr>
      <vt:lpstr>Arrow Functions</vt:lpstr>
      <vt:lpstr>Scope and Closure </vt:lpstr>
      <vt:lpstr>Functional Programming</vt:lpstr>
      <vt:lpstr>THANK YOU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JavaScript Workshop</dc:title>
  <dc:creator>Saleh Ibrahim</dc:creator>
  <cp:lastModifiedBy>Saleh Ibrahim</cp:lastModifiedBy>
  <cp:revision>1</cp:revision>
  <dcterms:created xsi:type="dcterms:W3CDTF">2024-04-21T03:21:49Z</dcterms:created>
  <dcterms:modified xsi:type="dcterms:W3CDTF">2024-04-22T19:18:22Z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